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notesSlides/notesSlide4.xml" ContentType="application/vnd.openxmlformats-officedocument.presentationml.notesSlide+xml"/>
  <Override PartName="/ppt/ink/ink5.xml" ContentType="application/inkml+xml"/>
  <Override PartName="/ppt/ink/ink6.xml" ContentType="application/inkml+xml"/>
  <Override PartName="/ppt/notesSlides/notesSlide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4.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5.xml" ContentType="application/inkml+xml"/>
  <Override PartName="/ppt/notesSlides/notesSlide12.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Fraunces Extra Bold" panose="020B0604020202020204" charset="0"/>
      <p:regular r:id="rId20"/>
    </p:embeddedFont>
    <p:embeddedFont>
      <p:font typeface="Nobile"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0" d="100"/>
          <a:sy n="70" d="100"/>
        </p:scale>
        <p:origin x="60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2:13.203"/>
    </inkml:context>
    <inkml:brush xml:id="br0">
      <inkml:brushProperty name="width" value="0.35" units="cm"/>
      <inkml:brushProperty name="height" value="0.35" units="cm"/>
      <inkml:brushProperty name="color" value="#FFFFFF"/>
    </inkml:brush>
  </inkml:definitions>
  <inkml:trace contextRef="#ctx0" brushRef="#br0">4294 335 24575,'3'0'0,"0"1"0,0-1 0,-1 1 0,1 0 0,0 0 0,0 0 0,0 1 0,-1-1 0,1 1 0,0-1 0,-1 1 0,1 0 0,2 3 0,33 34 0,-24-24 0,38 40 0,80 63 0,-128-114 0,1 0 0,0 1 0,-1-1 0,0 1 0,0 0 0,0 0 0,-1 0 0,1 0 0,-1 0 0,-1 1 0,4 7 0,-5-11 0,-1 1 0,1-1 0,-1 0 0,1 0 0,-1 1 0,0-1 0,0 0 0,0 0 0,0 1 0,0-1 0,-1 0 0,1 1 0,-1-1 0,1 0 0,-1 0 0,0 0 0,0 1 0,0-1 0,0 0 0,0 0 0,0 0 0,-1-1 0,1 1 0,0 0 0,-1 0 0,0-1 0,1 1 0,-1-1 0,0 1 0,0-1 0,0 0 0,0 0 0,-3 2 0,-4 0 0,1 1 0,-1-2 0,0 1 0,0-1 0,1 0 0,-2-1 0,-15 1 0,-70-5 0,41 0 0,-1029-1 0,573 6 0,-316-2 0,778 3 0,1 2 0,0 2 0,-46 14 0,-30 4 0,102-20 0,-1 0 0,-33 15 0,38-13 0,0-1 0,0-1 0,0 0 0,-36 4 0,-83 5 0,-58 2 0,-443-17 0,629 0 0,0 1 0,-1-2 0,1 1 0,0-1 0,0 0 0,1-1 0,-13-6 0,-54-31 0,55 28 0,-6-4 0,1-2 0,1 0 0,-36-38 0,48 44 0,1 0 0,0-1 0,0 0 0,1 0 0,1-1 0,-7-16 0,13 24 0,-1 0 0,0 0 0,1-1 0,0 1 0,1-1 0,0 1 0,0-1 0,0 0 0,1 1 0,0-1 0,0 0 0,0 0 0,1 1 0,0-1 0,0 0 0,5-11 0,-5 15 0,1 0 0,0 0 0,0 0 0,0 1 0,0-1 0,0 0 0,1 1 0,-1 0 0,1-1 0,-1 1 0,1 0 0,0 0 0,4-1 0,45-18 0,0 1 0,-41 13 0,128-68 0,-122 68 0,0 0 0,1 2 0,0 0 0,0 1 0,0 0 0,30-1 0,-33 4 0,1-2 0,0 1 0,-1-2 0,0 0 0,30-13 0,-2 1 0,-18 9 0,37-6 0,5-1 0,64-20 0,-118 30 0,1-1 0,0-1 0,16-9 0,-19 9 0,-1 1 0,1 0 0,1 0 0,-1 1 0,20-4 0,269-50 0,-252 44 0,-30 8 0,0 1 0,1 1 0,32-3 0,213 6 0,-123 3 0,-116-1 0,0 2 0,-1 1 0,1 1 0,39 12 0,32 8 0,-40-18 0,1-3 0,109-6 0,-52-1 0,-84 5 0,0 2 0,0 0 0,-1 2 0,1 1 0,37 16 0,-32-12 0,-1 0 0,2-3 0,36 5 0,28 2 0,-60-8 0,66 3 0,540-9 0,-299-3 0,-334 1 0,0 0 0,0-1 0,19-5 0,24-4 0,-54 10 0,-1 1 0,1 0 0,-1 0 0,1 0 0,0 0 0,-1 0 0,1 0 0,-1 0 0,1 0 0,-1 0 0,1 1 0,-1-1 0,1 1 0,-1-1 0,1 1 0,-1 0 0,1 0 0,-1-1 0,0 1 0,1 0 0,-1 0 0,0 0 0,0 0 0,0 1 0,0-1 0,0 0 0,0 0 0,0 1 0,0-1 0,0 0 0,-1 1 0,1-1 0,0 3 0,0-1 0,-1 0 0,0-1 0,0 1 0,0-1 0,-1 1 0,1 0 0,0-1 0,-1 1 0,0-1 0,0 1 0,1-1 0,-1 1 0,-1-1 0,1 1 0,0-1 0,-1 0 0,1 0 0,-1 0 0,-3 3 0,-4 4 0,0-1 0,0 0 0,-1 0 0,-1-1 0,1-1 0,-1 0 0,-20 8 0,-5-1 0,-45 10 0,-11 3 0,-9 9 0,-268 81 0,-223-2 0,574-111 0,0-1 0,0-1 0,0-1 0,0 0 0,-1-1 0,1-1 0,0-1 0,-26-8 0,-281-58 0,255 62 0,0 4 0,-74 5 0,31 1 0,-670-3 0,707 1 0,0 4 0,1 3 0,-88 21 0,94-11 0,41-9 0,0-2 0,-1-1 0,1-1 0,-32 1 0,51-6 0,-3 1 0,0-1 0,-24-3 0,35 3 0,-1 0 0,1-1 0,-1 1 0,0 0 0,1 0 0,-1-1 0,1 1 0,-1-1 0,1 1 0,-1-1 0,1 0 0,0 0 0,-1 0 0,1 0 0,0 0 0,-1 0 0,1 0 0,0 0 0,0 0 0,0 0 0,0 0 0,0-1 0,0 1 0,0-1 0,1 1 0,-1 0 0,0-1 0,1 1 0,-1-1 0,0-2 0,2 1 0,-1 1 0,1 0 0,-1 0 0,1 0 0,0-1 0,0 1 0,0 0 0,0 0 0,0 0 0,0 0 0,1 1 0,-1-1 0,1 0 0,-1 0 0,1 1 0,3-4 0,36-24 0,-32 23 0,7-4 0,1 1 0,0 1 0,0 0 0,1 1 0,0 1 0,0 0 0,29-4 0,12 2 0,65 0 0,7 0 0,485-82-701,-330 43 479,164-41 222,-433 84 116,0-1-1,0-1 1,-1-1-1,1 0 0,-1-1 1,-1-1-1,29-20 0,-16 3-115,18-13 0,-43 37 0,0 0 0,0 1 0,-1-1 0,1 1 0,0 0 0,1 0 0,-1 0 0,0 0 0,0 0 0,0 1 0,0-1 0,1 1 0,-1 0 0,0 0 0,5 1 0,-8-1 0,1 0 0,-1 0 0,1 0 0,0 0 0,-1 0 0,1 0 0,0 0 0,-1 0 0,1 1 0,-1-1 0,1 0 0,-1 0 0,1 1 0,0-1 0,-1 0 0,1 1 0,-1-1 0,0 1 0,1-1 0,-1 0 0,1 1 0,-1-1 0,0 1 0,1 0 0,-1-1 0,0 1 0,1-1 0,-1 1 0,0-1 0,0 1 0,1 0 0,-1-1 0,0 2 0,0 0 0,-1 0 0,1 0 0,-1 0 0,1 0 0,-1-1 0,0 1 0,0 0 0,0 0 0,0-1 0,0 1 0,-2 1 0,-34 36 0,22-27-151,-1-1-1,0 0 0,0-1 0,-1-1 1,-1-1-1,1 0 0,-1-1 1,-34 8-1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3:34.35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3:34.567"/>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3:37.310"/>
    </inkml:context>
    <inkml:brush xml:id="br0">
      <inkml:brushProperty name="width" value="0.35" units="cm"/>
      <inkml:brushProperty name="height" value="0.35" units="cm"/>
      <inkml:brushProperty name="color" value="#FFFFFF"/>
    </inkml:brush>
  </inkml:definitions>
  <inkml:trace contextRef="#ctx0" brushRef="#br0">3863 344 24575,'6'1'0,"0"0"0,0 1 0,-1 0 0,1 0 0,0 0 0,-1 0 0,1 1 0,7 5 0,14 5 0,12 3 0,25 10 0,68 17 0,-234-41 0,-709-49-312,9-41-1,670 76 626,-161 5-1,-139 9-312,237-3 0,88-4 0,-120-21 0,121 12 0,-125-3 0,197 15 0,-1-2 0,1-2 0,-1-1 0,-37-13 0,-5 0 0,17 4 0,-74-29 0,103 34 0,-39-7 0,48 13 0,-1-1 0,1 0 0,-43-21 0,62 26 31,1-1 0,-1 1 0,1-1 0,-1 0 0,1 0 0,0 0 0,0 0 0,0-1 1,0 1-1,-2-4 0,3 5-95,1 0 1,-1-1 0,1 1 0,-1 0 0,1 0-1,-1 0 1,1 0 0,0-1 0,0 1 0,0 0-1,-1 0 1,1-1 0,0 1 0,1 0-1,-1 0 1,0-1 0,0 1 0,0 0 0,1 0-1,-1 0 1,1-1 0,-1 1 0,1 0 0,-1 0-1,1 0 1,1-2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3:42.631"/>
    </inkml:context>
    <inkml:brush xml:id="br0">
      <inkml:brushProperty name="width" value="0.35" units="cm"/>
      <inkml:brushProperty name="height" value="0.35" units="cm"/>
      <inkml:brushProperty name="color" value="#FFFFFF"/>
    </inkml:brush>
  </inkml:definitions>
  <inkml:trace contextRef="#ctx0" brushRef="#br0">533 548 24558,'-533'-215'0,"1025"-82"0,-984 594 0,4605-629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4:03.937"/>
    </inkml:context>
    <inkml:brush xml:id="br0">
      <inkml:brushProperty name="width" value="0.35" units="cm"/>
      <inkml:brushProperty name="height" value="0.35" units="cm"/>
      <inkml:brushProperty name="color" value="#FFFFFF"/>
    </inkml:brush>
  </inkml:definitions>
  <inkml:trace contextRef="#ctx0" brushRef="#br0">4446 65 24575,'-50'-1'0,"-1"-3"0,0-1 0,-80-20 0,81 14 0,-1 3 0,-81-3 0,-106 13 0,83 1 0,-1010-3 0,1123 2 0,-65 11 0,61-6 0,-46 1 0,-564-6 0,315-4 0,-354 2 0,671 0 0,1 2 0,0 0 0,0 2 0,0 1 0,-27 8 0,35-8 0,0 1 0,0 1 0,1 0 0,0 0 0,0 2 0,0 0 0,1 0 0,-16 15 0,18-13 0,0 0 0,1 0 0,0 1 0,1 0 0,-12 20 0,19-28 0,1-1 0,-1 0 0,1 0 0,0 1 0,0-1 0,0 1 0,0-1 0,1 1 0,-1-1 0,1 1 0,0-1 0,0 1 0,0 0 0,1-1 0,-1 1 0,1-1 0,0 1 0,0-1 0,0 1 0,0-1 0,1 0 0,-1 0 0,1 1 0,0-1 0,0 0 0,0 0 0,0-1 0,0 1 0,5 3 0,46 39 0,-39-34 0,1 1 0,21 24 0,-32-31 0,0 0 0,0 0 0,-1 1 0,0-1 0,0 1 0,0 0 0,-1 0 0,1 0 0,-1 0 0,-1 0 0,2 12 0,-1 23 0,-2-32 0,0 0 0,0 1 0,1-1 0,0 0 0,5 14 0,-5-20 0,0-1 0,0 1 0,0-1 0,1 1 0,-1-1 0,1 0 0,-1 0 0,1 0 0,0 1 0,0-2 0,0 1 0,0 0 0,0 0 0,1-1 0,-1 1 0,0-1 0,1 0 0,-1 0 0,1 1 0,0-2 0,-1 1 0,1 0 0,3 0 0,20 2 0,1-1 0,-1-1 0,1-1 0,48-7 0,-61 5 0,0-2 0,0 0 0,0 0 0,22-12 0,-23 10 0,1 0 0,-1 1 0,1 1 0,23-5 0,29 4 0,117 5 0,-68 3 0,-8-5 0,118 5 0,-198 1 0,1 1 0,46 16 0,-49-13 0,-1-1 0,1-1 0,43 4 0,42-10 0,-74-1 0,-1 1 0,1 2 0,51 8 0,-29 3 0,-13-1 0,0-3 0,1-2 0,62 2 0,1071-11 0,-1158 1 0,-1-1 0,0-1 0,-1-1 0,1-1 0,24-10 0,-22 8 0,0 0 0,0 1 0,41-4 0,32 10 0,9 1 0,-92-2 0,-1-1 0,0 1 0,0-2 0,0 0 0,0 0 0,19-9 0,-3 1 0,-1 1 0,2 2 0,-1 0 0,38-5 0,-25 6 0,43-15 0,-60 15 0,-8 2 0,0 0 0,-1 0 0,26-15 0,-36 18 0,0-1 0,0 0 0,0 0 0,0 0 0,-1-1 0,0 1 0,1-1 0,-1 0 0,-1 0 0,1 0 0,-1 0 0,1 0 0,-1-1 0,0 1 0,-1-1 0,3-8 0,-2 3 0,0-1 0,-1 0 0,0 0 0,0 0 0,-2 0 0,1-1 0,-1 1 0,-1 0 0,0 1 0,-1-1 0,-5-15 0,6 20 0,0 1 0,-1-1 0,0 1 0,0-1 0,0 1 0,-1 0 0,0 0 0,0 1 0,0-1 0,0 1 0,-1 0 0,0 0 0,0 0 0,0 1 0,0-1 0,0 1 0,-1 0 0,1 1 0,-1 0 0,0 0 0,-10-3 0,0 3 0,0 0 0,0 1 0,1 0 0,-1 2 0,0 0 0,-25 4 0,8 3 0,0 1 0,-32 13 0,30-10 0,0-1 0,-1-2 0,0-1 0,-1-2 0,0-2 0,-59 0 0,-813-5 0,868 3 0,-62 11 0,-17 1 0,11-13 0,68-2 0,0 1 0,-78 12 0,-77 12 0,60-10 0,18-4 0,-186-7 0,151-5 0,36 0 0,-127 4 0,222 2 0,0 0 0,1 1 0,-28 10 0,24-7 0,-49 10 0,-138 20 0,206-37 0,1 0 0,-1 1 0,1-1 0,-1 1 0,1 1 0,-1-1 0,1 1 0,0 0 0,0 0 0,1 0 0,-1 1 0,0-1 0,1 1 0,0 0 0,-5 6 0,2-1 0,1 1 0,-1 1 0,2-1 0,-1 1 0,1 0 0,-4 16 0,8-26 0,1 0 0,-1 0 0,1 0 0,0 1 0,0-1 0,0 0 0,0 0 0,0 1 0,0-1 0,0 0 0,0 0 0,0 1 0,0-1 0,1 0 0,-1 0 0,1 0 0,-1 1 0,1-1 0,-1 0 0,1 0 0,-1 0 0,1 0 0,0 0 0,0 0 0,0 0 0,-1 0 0,1 0 0,0 0 0,0-1 0,0 1 0,0 0 0,1-1 0,-1 1 0,0 0 0,0-1 0,2 1 0,7 2 0,0 0 0,0 0 0,20 2 0,5 2 0,-24-2 0,0 1 0,0 0 0,-1 1 0,0 0 0,-1 0 0,1 1 0,7 10 0,-10-11 0,0 0 0,0-1 0,0 0 0,0 0 0,1-1 0,0 1 0,0-2 0,1 1 0,-1-1 0,1 0 0,0-1 0,10 3 0,5-4 0,-1-1 0,1 0 0,0-2 0,0-1 0,-1-1 0,38-9 0,-16 3 0,9 3 0,0 2 0,96 5 0,-51 1 0,1768-2 0,-1860 0-91,-1 0 0,1 1 0,-1-1 0,0 1 0,1 0 0,-1 1 0,0 0 0,0 0 0,0 0 0,0 0 0,0 1 0,0 0 0,0 1 0,6 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4:37.022"/>
    </inkml:context>
    <inkml:brush xml:id="br0">
      <inkml:brushProperty name="width" value="0.35" units="cm"/>
      <inkml:brushProperty name="height" value="0.35" units="cm"/>
      <inkml:brushProperty name="color" value="#FFFFFF"/>
    </inkml:brush>
  </inkml:definitions>
  <inkml:trace contextRef="#ctx0" brushRef="#br0">4533 395 24575,'-6'0'0,"-1"1"0,0 1 0,1-1 0,-1 1 0,-10 4 0,-20 6 0,-30-5 0,1-3 0,-91-6 0,43 0 0,-77 4 0,-207-5 0,104-27 0,-95-2 0,358 30 0,0-1 0,-31-7 0,29 4 0,-50-2 0,29 9 0,-83 14 0,-31 0 0,34-16 0,-73 3 0,54 18 0,103-11 0,-6 5 0,-11 1 0,-94 14 0,111-17 0,-99 9 0,116-17 0,0 1 0,-61 17 0,64-14 0,-1 0 0,0-2 0,-51 3 0,-345-11 0,394 0 0,-63-11 0,-10-1 0,90 13 0,1-1 0,-1 0 0,1-1 0,-20-7 0,31 9 0,0-1 0,0 1 0,1-1 0,-1 0 0,0-1 0,1 1 0,0 0 0,-1-1 0,-3-4 0,5 5 0,1 1 0,0-1 0,0 0 0,0 1 0,0-1 0,1 0 0,-1 0 0,0 1 0,1-1 0,-1 0 0,1 0 0,-1 0 0,1 0 0,0 0 0,0 0 0,0 0 0,0 1 0,0-1 0,1 0 0,-1 0 0,1-3 0,1 2 0,-1 0 0,1 0 0,0 0 0,0 0 0,0 0 0,1 0 0,-1 1 0,1-1 0,-1 1 0,1 0 0,0 0 0,0 0 0,0 0 0,0 0 0,0 0 0,0 1 0,5-2 0,3-2 0,0 1 0,1 1 0,23-5 0,14 3 0,-24 3 0,-1-1 0,31-9 0,5-6 0,1 2 0,0 3 0,0 3 0,116-5 0,458 17 0,-595-5 0,-1-1 0,72-18 0,-84 16 0,34-6 0,0 4 0,69-2 0,126 11 0,-99 1 0,594-2 0,-724 2 0,0 1 0,0 1 0,0 2 0,31 10 0,-26-7 0,1-1 0,38 4 0,28 5 0,-14-2 0,-61-10 0,0 0 0,31 13 0,-32-10 0,1-1 0,40 7 0,-10-8 0,0 4 0,0 1 0,72 27 0,-102-30 0,1-1 0,0-1 0,0-1 0,0-1 0,49 1 0,-58-5 0,0-1 0,1 0 0,-1-1 0,0-1 0,1 0 0,-2-1 0,1-1 0,0 0 0,-1-2 0,17-8 0,-28 13 0,-1-1 0,0 1 0,0 0 0,0-1 0,0 0 0,-1 1 0,1-1 0,-1 0 0,0-1 0,0 1 0,0 0 0,0-1 0,0 1 0,-1-1 0,0 1 0,1-1 0,-1 0 0,-1 1 0,1-1 0,0 0 0,-1 0 0,0 0 0,0 1 0,0-1 0,0 0 0,-1 0 0,1 0 0,-1 1 0,0-1 0,0 0 0,-1 1 0,1-1 0,-1 0 0,1 1 0,-1 0 0,0-1 0,-1 1 0,1 0 0,0 0 0,-1 0 0,0 1 0,-4-5 0,-39-21 0,34 22 0,1-1 0,-1-1 0,-18-15 0,2-3 0,0 2 0,-2 2 0,0 0 0,-2 2 0,-51-24 0,65 35 0,0 2 0,-34-10 0,43 15 0,0 0 0,1 1 0,-1 0 0,0 1 0,0 0 0,1 0 0,-1 1 0,-15 3 0,-134 48 0,91-28 0,36-13 0,14-4 0,0-1 0,1-1 0,-2-1 0,1 0 0,-26 2 0,-490-22 0,134-1 0,-330 18 0,696 1 0,-1 2 0,1 1 0,-53 15 0,50-11 0,0-1 0,-59 5 0,-312-11 0,196-5 0,104 1 0,-117 5 0,208 0 0,1 1 0,0 0 0,0 1 0,0 0 0,1 1 0,0 1 0,0 1 0,-21 14 0,12-7 0,-40 17 0,-89 45 0,147-75 0,1 1 0,0 0 0,0-1 0,0 1 0,1 1 0,-1-1 0,1 0 0,-1 1 0,1 0 0,0 0 0,1 0 0,-1 0 0,1 0 0,-1 0 0,1 1 0,1-1 0,-1 1 0,1 0 0,-1-1 0,1 1 0,1 0 0,-1 0 0,1 8 0,0-5 0,1-1 0,0 0 0,1 1 0,0-1 0,0 0 0,0 0 0,1 0 0,0-1 0,0 1 0,1-1 0,0 1 0,0-1 0,0-1 0,1 1 0,6 5 0,9 14 0,0 0 0,-1 1 0,29 56 0,-22-37 0,-21-35 0,0 1 0,-1 0 0,1 0 0,-2 0 0,0 0 0,0 1 0,-1-1 0,1 16 0,-2 15 0,-3 42 0,0-22 0,1-47 0,1 1 0,1 0 0,0 0 0,2 0 0,4 18 0,-6-30 0,0-1 0,1 1 0,-1 0 0,1 0 0,0-1 0,0 1 0,0-1 0,0 0 0,1 0 0,0 0 0,-1 0 0,1 0 0,0 0 0,0-1 0,0 1 0,1-1 0,-1 0 0,1 0 0,-1 0 0,1 0 0,0-1 0,-1 0 0,1 1 0,0-1 0,7 0 0,9 1 0,0 0 0,1-2 0,-1-1 0,30-4 0,81-22 0,-37 6 0,-69 17 0,-1-2 0,0 0 0,0-1 0,31-15 0,-48 19 0,-1-1 0,0 1 0,1-1 0,-1-1 0,-1 1 0,1-1 0,-1 1 0,0-2 0,0 1 0,0-1 0,-1 1 0,0-1 0,0 0 0,0-1 0,-1 1 0,0-1 0,0 1 0,0-1 0,1-10 0,-2 9 0,-1 1 0,0-1 0,-1 1 0,1-1 0,-2 1 0,1-1 0,-1 1 0,0-1 0,0 1 0,-1-1 0,0 1 0,-1 0 0,1 0 0,-8-13 0,3 9 0,0 1 0,-1 0 0,0 0 0,-1 1 0,0 0 0,-1 0 0,0 1 0,-11-8 0,-31-20 0,-2 2 0,-1 2 0,-69-28 0,-7-5 0,129 64 0,1 1 0,0-1 0,-1 1 0,1-1 0,-1 0 0,1 1 0,0-1 0,-1 0 0,1 0 0,0 0 0,0 0 0,0 0 0,0 0 0,0 0 0,0-1 0,0 1 0,0 0 0,0 0 0,0-1 0,1 1 0,-2-2 0,5 0 0,4 8 0,3 9 0,-7-9 0,1-1 0,0 1 0,0-1 0,1 0 0,-1 0 0,1 0 0,-1-1 0,1 0 0,0 0 0,1 0 0,-1 0 0,0-1 0,1 0 0,-1 0 0,1 0 0,0-1 0,10 2 0,11-1 0,-1 0 0,47-4 0,-33 0 0,463 0 0,-313 2 0,-174-1 0,0-1 0,-1-1 0,1 0 0,0-1 0,-1-1 0,23-10 0,39-11 0,-26 10 0,90-38 0,-90 33 0,-22 11 0,1 1 0,0 2 0,59-6 0,-48 7 0,56-14 0,-34 0 0,-38 11 0,0 2 0,1 0 0,0 1 0,42-3 0,368 7 0,-206 5 0,30-21 0,-181 9 0,-1 4 0,137 7 0,-213-2 0,1 0 0,-1 0 0,0 1 0,0-1 0,0 0 0,0 1 0,0 0 0,0-1 0,0 1 0,0 0 0,0 0 0,0 0 0,0 1 0,0-1 0,0 0 0,-1 1 0,1-1 0,-1 1 0,1-1 0,-1 1 0,1 0 0,-1-1 0,0 1 0,0 0 0,0 0 0,0 0 0,0 0 0,0 0 0,-1 0 0,1 0 0,-1 1 0,1-1 0,-1 4 0,0 5 0,0 1 0,-2 0 0,1 0 0,-1 0 0,-5 15 0,-3 19 0,9 21 0,2-45 0,-2 0 0,-5 37 0,5-53 0,0-1 0,0 0 0,-1 1 0,0-1 0,0 0 0,0 0 0,-1 0 0,1 0 0,-1 0 0,-1 0 0,1-1 0,-1 0 0,1 1 0,-1-1 0,-6 5 0,8-8 0,1 0 0,0 0 0,0 0 0,-1 0 0,1-1 0,0 1 0,-1 0 0,1-1 0,-1 1 0,1 0 0,-1-1 0,1 0 0,-1 1 0,0-1 0,1 0 0,-1 0 0,1 0 0,-1 0 0,0 0 0,1 0 0,-1 0 0,1-1 0,-1 1 0,1 0 0,-1-1 0,1 0 0,-1 1 0,1-1 0,-1 0 0,1 1 0,0-1 0,-1 0 0,1 0 0,0 0 0,-2-2 0,2 1 0,0 1 0,0-1 0,0 0 0,0 0 0,0 0 0,1 0 0,-1 0 0,0 0 0,1 0 0,0 0 0,-1 0 0,1 0 0,0 0 0,0-1 0,0 1 0,0 0 0,1 0 0,-1 0 0,0 0 0,1 0 0,0 0 0,-1 0 0,1 0 0,0 0 0,0 0 0,2-3 0,2-1 0,0-1 0,1 1 0,0 0 0,0 0 0,1 0 0,-1 1 0,1 0 0,0 0 0,0 1 0,1 0 0,0 0 0,12-4 0,9-1 0,0 0 0,32-4 0,30-2 0,1 4 0,0 4 0,156 7 0,-229 2 0,-1 0 0,0 0 0,0 2 0,19 6 0,-32-8 0,0 0 0,0 0 0,0 1 0,0-1 0,-1 1 0,1 0 0,-1 0 0,5 5 0,-8-7 0,1 1 0,0 0 0,-1 0 0,1 0 0,-1 0 0,0 0 0,0 1 0,0-1 0,0 0 0,0 0 0,0 1 0,-1-1 0,1 1 0,-1-1 0,1 0 0,-1 1 0,0-1 0,0 4 0,-1-3 0,1-1 0,-1 1 0,1-1 0,-1 1 0,0-1 0,0 0 0,0 1 0,0-1 0,0 0 0,-1 1 0,1-1 0,-1 0 0,1 0 0,-1 0 0,-3 3 0,0-1 0,-1 0 0,1-1 0,0 0 0,-1 1 0,0-2 0,-7 4 0,-4 0 0,-1-1 0,0-1 0,-27 3 0,5-3 0,1-2 0,-1-2 0,-48-7 0,-115-28 0,-76-22 0,36-18 0,76 20 0,86 30 0,46 13 0,-1 1 0,0 1 0,-1 3 0,0 0 0,-42 0 0,-578 10 0,637-2 0,0 1 0,-1 1 0,2 1 0,-1 1 0,0 0 0,1 2 0,0 0 0,0 1 0,-33 20 0,48-25 0,1 0 0,-1-1 0,1 1 0,0 0 0,0 0 0,0 1 0,0-1 0,1 1 0,-1-1 0,1 1 0,0 0 0,0 0 0,-2 5 0,0 6 0,-1 0 0,-2 22 0,6-27 0,-1 0 0,0 0 0,0-1 0,-1 1 0,-1-1 0,1 1 0,-1-1 0,-7 10 0,-32 28 0,34-39 0,1 1 0,0 0 0,0 0 0,0 1 0,-7 13 0,15-22 0,-1-1 0,1 1 0,0-1 0,0 1 0,0-1 0,-1 1 0,1 0 0,0-1 0,0 1 0,0-1 0,0 1 0,0 0 0,0-1 0,0 1 0,0-1 0,0 1 0,0 0 0,0-1 0,1 1 0,-1-1 0,0 1 0,0-1 0,1 1 0,-1 0 0,0-1 0,1 1 0,-1-1 0,0 0 0,1 1 0,-1-1 0,1 1 0,-1-1 0,1 1 0,-1-1 0,1 0 0,-1 0 0,1 1 0,-1-1 0,1 0 0,-1 0 0,1 1 0,-1-1 0,1 0 0,0 0 0,-1 0 0,1 0 0,0 0 0,2 1 0,0-1 0,0 0 0,0 0 0,0 0 0,0 0 0,0 0 0,0 0 0,6-2 0,38-18 0,20-7 0,-4 9 0,-14 3 0,0 2 0,87-11 0,47-7 0,1-1 0,-134 25 0,56-15 0,-59 11 0,76-8 0,-23 5 0,-64 7 0,37-1 0,-58 6 0,0 0 0,-1-1 0,1-1 0,-1 0 0,0-1 0,14-6 0,21-8 0,-31 14 0,0 2 0,1-1 0,0 2 0,20 0 0,45-7 0,-60 5 189,-11 1-707,1 1 0,21-9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4:50.318"/>
    </inkml:context>
    <inkml:brush xml:id="br0">
      <inkml:brushProperty name="width" value="0.35" units="cm"/>
      <inkml:brushProperty name="height" value="0.35" units="cm"/>
      <inkml:brushProperty name="color" value="#FFFFFF"/>
    </inkml:brush>
  </inkml:definitions>
  <inkml:trace contextRef="#ctx0" brushRef="#br0">6782 825 24575,'-57'-2'0,"0"-2"0,1-3 0,-57-14 0,-160-53 0,98 23 0,-14 7 0,140 37 0,-1 3 0,1 1 0,-71 6 0,19 0 0,-1394-3 0,1457 2 0,-62 11 0,-21 1 0,-22-14 0,-36 2 0,164 0 0,0 1 0,0 0 0,0 1 0,1 1 0,-21 10 0,-34 10 0,24-13 0,5-3 0,0 2 0,1 2 0,-61 29 0,96-40 0,0 1 0,-1 0 0,1 0 0,0 0 0,0 0 0,0 0 0,1 1 0,-1 0 0,1 0 0,0 0 0,0 0 0,0 0 0,1 1 0,-4 6 0,3-1 0,1 0 0,-1 1 0,2-1 0,-1 0 0,1 1 0,1 11 0,-1 10 0,-1-1 0,-10 54 0,7-64 0,2 1 0,0 1 0,1-1 0,3 34 0,0-43 0,0 0 0,1 0 0,1 0 0,1 0 0,0 0 0,0 0 0,1-1 0,12 22 0,2-3 0,-5-5 0,35 45 0,-40-62 0,1 0 0,1-1 0,-1-1 0,1 0 0,1 0 0,-1-1 0,1 0 0,0-1 0,20 5 0,38 20 0,-31-9 0,-26-13 0,1 0 0,0-1 0,0 0 0,0-1 0,1-1 0,0-1 0,0 0 0,15 2 0,60-1 0,92-6 0,-49-2 0,-27 4 0,120-3 0,-119-12 0,20 0 0,-11-2 0,-76 10 0,41-3 0,-6 9 0,-48 2 0,-1-2 0,0-1 0,0-2 0,38-7 0,87-21 0,-111 25 0,36-3 0,1 3 0,117 8 0,-68 0 0,180-20 0,-213 10 0,125 6 0,30-1 0,-140-11 0,18-2 0,-84 14 0,81-16 0,-67 9 0,-43 8 0,0-1 0,0 0 0,0-1 0,0-1 0,0 0 0,-1 0 0,0-1 0,23-13 0,-15 6 0,0 1 0,1 0 0,1 2 0,31-10 0,-30 12 0,0-1 0,-1-2 0,38-21 0,-53 26 0,-1 0 0,1-1 0,-1 0 0,-1 0 0,1-1 0,-1 1 0,0-1 0,7-14 0,28-68 0,-25 53 0,-11 28 0,-1 0 0,0-1 0,-1 1 0,0-1 0,0 0 0,-1 0 0,0 0 0,0 0 0,-1 1 0,-1-1 0,0-9 0,0 12 0,-1 0 0,1 0 0,-1 0 0,0 1 0,0-1 0,-1 1 0,1-1 0,-1 1 0,0 0 0,-1 0 0,0 0 0,1 1 0,-1-1 0,-1 1 0,1 0 0,0 0 0,-7-3 0,-9-5 0,0 1 0,-1 2 0,-41-15 0,5 3 0,43 16 0,0 1 0,0 0 0,-1 1 0,0 0 0,1 1 0,-1 1 0,0 0 0,0 1 0,0 1 0,0 0 0,1 1 0,-25 6 0,-1 1 0,1 1 0,0 2 0,1 2 0,0 1 0,-40 24 0,-112 52 0,111-55 0,45-22 0,0-3 0,-1 0 0,-61 9 0,50-11 0,-61 20 0,66-15 0,-1-2 0,0-2 0,0-1 0,-1-2 0,-75 1 0,50-7 0,-215-6 0,184-9 0,-21 0 0,-51-2 0,15 0 0,-242 13 0,205 6 0,-259-3 0,423 1 0,0 3 0,0 0 0,1 2 0,-32 10 0,28-7 0,0-2 0,-64 8 0,44-10 0,-1 3 0,-96 28 0,28-6 0,92-25 0,-1-1 0,-1-1 0,1-2 0,-47-3 0,71 1 0,1 0 0,0 0 0,0-1 0,0 0 0,0 0 0,1 0 0,-1 0 0,1-1 0,-8-5 0,11 8 0,0-1 0,0 1 0,0-1 0,0 1 0,0-1 0,1 0 0,-1 0 0,0 0 0,0 1 0,1-1 0,-1 0 0,1 0 0,-1 0 0,0 0 0,1 0 0,0 0 0,-1 0 0,1 0 0,0 0 0,-1 0 0,1 0 0,0 0 0,0-1 0,0 1 0,0 0 0,0 0 0,0 0 0,0 0 0,0 0 0,1 0 0,-1 0 0,0 0 0,1 0 0,-1 0 0,0 0 0,1 0 0,0 0 0,-1 0 0,1 0 0,-1 0 0,1 0 0,0 0 0,0 1 0,-1-1 0,1 0 0,0 0 0,0 1 0,0-1 0,0 1 0,1-1 0,3-2 0,0 1 0,0-1 0,1 1 0,-1 1 0,0-1 0,1 1 0,-1 0 0,1 0 0,0 0 0,-1 1 0,1 0 0,-1 0 0,1 1 0,0-1 0,-1 1 0,11 3 0,2 1 0,1 1 0,-1 1 0,28 15 0,-27-12 0,-1 2 0,-1 1 0,25 22 0,0 0 0,-20-20 0,0-1 0,26 13 0,-4-4 0,3 0 0,0-2 0,2-2 0,94 23 0,-64-20 0,-45-13 0,1-2 0,-1-1 0,1-2 0,0-1 0,0-2 0,0-1 0,68-10 0,247-42 0,46-7 0,-330 51 0,1-3 0,-2-3 0,74-25 0,-71 18 0,-46 16 0,1-2 0,-1-1 0,-1 0 0,38-22 0,-57 29 0,0 1 0,-1-1 0,1-1 0,-1 1 0,1 0 0,-1 0 0,1 0 0,-1-1 0,0 1 0,1-1 0,-1 1 0,0-1 0,0 0 0,0 1 0,0-1 0,0 0 0,-1 0 0,1 1 0,-1-1 0,1 0 0,-1 0 0,1 0 0,-1 0 0,0 0 0,0 0 0,0 0 0,0 0 0,0 1 0,-1-1 0,1 0 0,0 0 0,-1 0 0,1 0 0,-1 0 0,0 1 0,0-1 0,0 0 0,0 0 0,0 1 0,0-1 0,0 1 0,0-1 0,-1 1 0,-1-2 0,-5-5 0,-1 0 0,0 0 0,0 1 0,0 0 0,-1 0 0,-13-5 0,-566-246 0,276 129 0,213 84 0,30 13 0,-98-32 0,124 53 0,0 2 0,-50-4 0,4 8 0,-130 9 0,127 5 0,-115 27 0,129-20 0,0-3 0,-129 5 0,-63-21 0,336-16 0,-22 5 0,-22 7 0,0 1 0,0 1 0,43-5 0,-13 4 0,-1-2 0,62-18 0,-18 4 0,442-50 0,-200 35 0,-310 34 0,23-3 0,-47 6 0,1-1 0,-1 0 0,1 1 0,-1-1 0,1 0 0,-1-1 0,1 1 0,-1 0 0,0-1 0,0 1 0,1-1 0,-1 1 0,3-5 0,-5 6 0,1-1 0,-1 1 0,0-1 0,1 1 0,-1-1 0,0 1 0,0-1 0,1 0 0,-1 1 0,0-1 0,0 0 0,0 1 0,0-1 0,0 1 0,0-1 0,0 0 0,0 1 0,0-1 0,0 0 0,0 1 0,0-1 0,0 1 0,-1-1 0,1 0 0,0 1 0,0-1 0,-1 1 0,1-1 0,0 0 0,-1 1 0,1-1 0,0 1 0,-1-1 0,1 1 0,-1 0 0,1-1 0,-1 1 0,1-1 0,-1 1 0,1 0 0,-1 0 0,0-1 0,1 1 0,-1 0 0,1 0 0,-1-1 0,-1 1 0,-37-10 0,39 10 0,-178-22 0,132 17 0,-165-15 0,-79-9-164,-1487-243-1442,1684 251 1564,47 10 65,-1 1 0,0 2 0,0 2 1,-78 1-1,114 7 128,1 0 1,-1 1 0,1-1-1,0 2 1,0 0-1,-16 8 1,14-6-25,0-1 0,-1 0 0,1 0 0,-15 2 0,-104 12-127,-160 4 0,-136-21 0,426-2 0,-44 1 0,43-1 0,-1 1 0,1-1 0,0 0 0,0 1 0,-1-1 0,1 1 0,0 0 0,0 0 0,0 0 0,-1 0 0,1 0 0,0 0 0,0 1 0,1-1 0,-3 3 0,4-4 0,0 1 0,0-1 0,0 0 0,0 1 0,0-1 0,1 1 0,-1-1 0,0 1 0,0-1 0,1 0 0,-1 1 0,0-1 0,1 0 0,-1 1 0,0-1 0,1 0 0,-1 0 0,0 1 0,1-1 0,-1 0 0,1 0 0,-1 1 0,1-1 0,-1 0 0,0 0 0,1 0 0,-1 0 0,1 0 0,-1 0 0,1 0 0,-1 0 0,1 0 0,-1 0 0,1 0 0,0 0 0,20 3 0,285 0 0,-153-5 0,1643 1 0,-1449-26 0,-125 4 0,546 11 0,-478 14 0,-252 1 0,1 2 0,-1 1 0,-1 2 0,1 1 0,48 20 0,61 14 0,-135-40 0,-1 0 0,0 0 0,0 1 0,0 1 0,15 8 0,-24-12 0,-1 0 0,1 0 0,-1 0 0,1 0 0,-1 0 0,0 0 0,1 0 0,-1 0 0,0 0 0,0 1 0,0-1 0,0 1 0,0-1 0,0 1 0,0-1 0,0 1 0,-1-1 0,1 1 0,-1 0 0,1-1 0,-1 1 0,0 0 0,1-1 0,-1 1 0,0 0 0,0 0 0,0-1 0,0 1 0,-1 0 0,1 0 0,0-1 0,-1 1 0,1 0 0,-1-1 0,0 1 0,1-1 0,-1 1 0,0-1 0,0 1 0,0-1 0,0 1 0,0-1 0,0 0 0,0 1 0,-1-1 0,-1 2 0,-2 1 0,0 0 0,0-1 0,0 1 0,-1-1 0,1 0 0,-1 0 0,0-1 0,0 1 0,0-1 0,0-1 0,0 1 0,-10 1 0,-10 0 0,-44-1 0,55-2 0,-65 0-1365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4:52.986"/>
    </inkml:context>
    <inkml:brush xml:id="br0">
      <inkml:brushProperty name="width" value="0.35" units="cm"/>
      <inkml:brushProperty name="height" value="0.35" units="cm"/>
      <inkml:brushProperty name="color" value="#FFFFFF"/>
    </inkml:brush>
  </inkml:definitions>
  <inkml:trace contextRef="#ctx0" brushRef="#br0">798 0 24575,'-144'5'0,"120"-2"0,-1 0 0,1 2 0,-42 14 0,62-17 0,-9 2 0,0 0 0,0 1 0,1 1 0,0 0 0,0 1 0,0 1 0,-10 8 0,-43 28 0,54-39 0,0 2 0,1 0 0,-1 0 0,2 0 0,-1 1 0,1 1 0,0 0 0,-15 19 0,5 3 0,-33 48 0,42-67 0,-1-1 0,0 0 0,-1-1 0,-19 13 0,19-15 0,0 1 0,1 0 0,0 1 0,1 0 0,-12 15 0,21-25 0,0 1 0,1-1 0,-1 1 0,0 0 0,1-1 0,-1 1 0,1 0 0,-1-1 0,1 1 0,-1 0 0,1 0 0,0 0 0,-1-1 0,1 1 0,0 0 0,0 0 0,0 0 0,-1 0 0,1 0 0,0 0 0,0-1 0,0 1 0,0 0 0,0 0 0,1 0 0,-1 0 0,0 0 0,0 0 0,1-1 0,-1 1 0,0 0 0,1 0 0,-1 0 0,1-1 0,-1 1 0,1 0 0,-1-1 0,1 1 0,-1 0 0,1-1 0,0 1 0,-1-1 0,1 1 0,0-1 0,0 1 0,-1-1 0,3 1 0,3 1 0,1 0 0,-1 0 0,1-1 0,0 0 0,8 0 0,304 0 0,-44-2 0,-248 3 0,35 8 0,-38-5 0,44 3 0,-66-8 0,0 0 0,1 0 0,-1-1 0,0 1 0,0 0 0,0-1 0,0 1 0,1-1 0,-1 0 0,0 0 0,0 0 0,0 0 0,0 0 0,-1 0 0,1 0 0,0-1 0,0 1 0,-1-1 0,3-2 0,-1 1 0,-1-1 0,0 1 0,-1 0 0,1-1 0,-1 1 0,1-1 0,-1 0 0,0 1 0,0-1 0,0-7 0,0 4 0,-1 1 0,0-1 0,0 0 0,-1 1 0,0-1 0,0 0 0,0 1 0,-1-1 0,0 1 0,0 0 0,-1-1 0,1 1 0,-6-7 0,-18-18 0,22 26 0,-1 0 0,0 0 0,1 0 0,0 0 0,0-1 0,1 0 0,-1 1 0,1-1 0,0-1 0,1 1 0,0 0 0,0-1 0,0 1 0,1-1 0,-2-12 0,4 6-66,0 0-1,1 0 1,6-21-1,-4 19-1032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4:55.360"/>
    </inkml:context>
    <inkml:brush xml:id="br0">
      <inkml:brushProperty name="width" value="0.35" units="cm"/>
      <inkml:brushProperty name="height" value="0.35" units="cm"/>
      <inkml:brushProperty name="color" value="#FFFFFF"/>
    </inkml:brush>
  </inkml:definitions>
  <inkml:trace contextRef="#ctx0" brushRef="#br0">2398 0 24575,'-15'1'0,"1"0"0,-1 1 0,0 0 0,1 1 0,-20 7 0,-14 3 0,-572 148-728,-465 111-936,1048-264 2051,1-2 0,-1-1-1,0-1 1,-1-3 0,-47-3 0,-147-2-309,197 4-85,930 0 7,-848-2 0,55-10 0,16-1 0,495 8 0,-342 7 0,778-2 0,-1048 0 0,45-4 0,-45 4 0,1 0 0,-1 0 0,0 0 0,1-1 0,-1 1 0,0 0 0,1-1 0,-1 1 0,0-1 0,0 0 0,1 1 0,-1-1 0,0 0 0,0 0 0,0 0 0,0 0 0,0 0 0,0 0 0,0 0 0,0 0 0,0 0 0,-1 0 0,1-1 0,0 1 0,-1 0 0,1-1 0,-1 1 0,1-3 0,-1 3-54,0 0-1,-1 0 0,1 0 1,0 0-1,-1 0 1,1 0-1,-1 0 0,1 0 1,-1 0-1,0 0 1,1 0-1,-1 0 0,0 1 1,0-1-1,0 0 0,0 0 1,1 1-1,-1-1 1,0 1-1,0-1 0,0 0 1,0 1-1,0 0 1,-2-1-1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2:29.165"/>
    </inkml:context>
    <inkml:brush xml:id="br0">
      <inkml:brushProperty name="width" value="0.35" units="cm"/>
      <inkml:brushProperty name="height" value="0.35" units="cm"/>
      <inkml:brushProperty name="color" value="#FFFFFF"/>
    </inkml:brush>
  </inkml:definitions>
  <inkml:trace contextRef="#ctx0" brushRef="#br0">4388 609 24575,'-4'0'0,"0"1"0,0 0 0,0 0 0,0 0 0,1 0 0,-1 1 0,1-1 0,-1 1 0,1 0 0,-1 0 0,1 0 0,0 0 0,-5 6 0,3-5 0,0 1 0,1-1 0,-1 0 0,0 0 0,0 0 0,-8 2 0,-163 45 0,141-43 0,-1-1 0,1-1 0,-41-1 0,41-4 0,-8-1 0,0 2 0,-60 9 0,37 1 0,-104 1 0,-70-13 0,83-2 0,-609 3 0,700 4 0,-1 3 0,-66 15 0,-11 1 0,-47 12 0,72-12 0,-72 20 0,-52 8 0,131-42 0,-24 5 0,64-6 0,0-2 0,-131-7 0,77-1 0,95 2 0,3 1 0,-1-2 0,-44-6 0,64 5 0,-1-1 0,1 1 0,0-1 0,0-1 0,0 0 0,0 0 0,1 0 0,0-1 0,0-1 0,0 1 0,-11-12 0,-12-12 0,11 11 0,-35-41 0,49 51 0,0-1 0,1 1 0,0-1 0,1 0 0,-1 0 0,2 0 0,-1-1 0,-3-19 0,4 16 0,1-1 0,0 0 0,1 0 0,1 1 0,0-1 0,1 0 0,5-22 0,-4 27 0,1 0 0,0 0 0,1 0 0,0 1 0,0 0 0,1 0 0,0 0 0,0 0 0,1 1 0,0-1 0,0 2 0,10-9 0,34-25 0,1 3 0,86-47 0,-62 39 0,-35 21 0,0 2 0,58-23 0,-75 37 0,0 1 0,0 1 0,0 1 0,1 1 0,0 1 0,30 0 0,-7 2 0,117 5 0,-162-4 0,0-1 0,1 2 0,-1-1 0,0 0 0,0 0 0,0 1 0,1-1 0,-1 1 0,0 0 0,0 0 0,0 0 0,0 0 0,0 0 0,0 0 0,0 0 0,-1 1 0,1-1 0,0 0 0,-1 1 0,1 0 0,-1-1 0,1 1 0,-1 0 0,0 0 0,0 0 0,0 0 0,0 0 0,0 0 0,0 0 0,0 0 0,-1 0 0,1 3 0,-1-1 0,0 0 0,-1 0 0,1 0 0,-1-1 0,0 1 0,0 0 0,0 0 0,0-1 0,-1 1 0,0-1 0,1 1 0,-1-1 0,-1 1 0,1-1 0,0 0 0,-1 0 0,-5 5 0,-22 17 0,-2-1 0,-53 32 0,36-25 0,-91 77 0,97-71 0,-69 44 0,107-78 0,1 1 0,0 0 0,0-1 0,0 1 0,0 1 0,1-1 0,-1 1 0,-4 8 0,7-12 0,1 0 0,-1 0 0,0 0 0,1 0 0,-1 0 0,1 0 0,0 0 0,-1 0 0,1 0 0,0 0 0,-1 0 0,1 0 0,0 0 0,0 0 0,0 0 0,0 0 0,0 0 0,0 0 0,0 0 0,0 0 0,0 1 0,1-1 0,-1 0 0,0 0 0,1 0 0,-1 0 0,1 0 0,-1-1 0,1 1 0,0 0 0,-1 0 0,1 0 0,0 0 0,-1 0 0,1-1 0,0 1 0,0 0 0,0-1 0,0 1 0,0-1 0,-1 1 0,1-1 0,0 1 0,0-1 0,0 0 0,1 1 0,-1-1 0,0 0 0,0 0 0,0 0 0,2 0 0,4 1 0,0-1 0,1 0 0,-1-1 0,0 0 0,0 0 0,0-1 0,0 0 0,0 0 0,0 0 0,13-7 0,8-6 0,30-21 0,-44 27 0,57-38 0,-21 13 0,1 2 0,73-34 0,-88 48 0,0-1 0,58-44 0,-16 10 0,-45 33 0,0 0 0,46-17 0,-19 6 0,-46 22 0,0 1 0,32-11 0,98-18 0,-116 30 0,0-1 0,40-17 0,19-7 0,-30 13 0,-39 12 0,0 1 0,0 1 0,1 1 0,33-5 0,285 8 0,-160 3 0,823-2 0,-973 2 0,1 2 0,-1 0 0,0 2 0,0 1 0,50 19 0,10 3 0,3-5 0,-56-17 0,0 1 0,0 3 0,-2 0 0,1 2 0,30 18 0,185 90 0,-89-49 0,-142-64 0,-1-1 0,0 1 0,-1 1 0,0 0 0,21 18 0,-33-25 0,0 1 0,0 0 0,0 0 0,-1 0 0,1 0 0,-1 1 0,0-1 0,0 1 0,0-1 0,0 1 0,-1 0 0,1 0 0,-1-1 0,0 1 0,0 0 0,0 0 0,-1 0 0,1 0 0,-1 0 0,0 1 0,-1-1 0,1 0 0,0 0 0,-1 0 0,-1 4 0,-2 3 0,-1-1 0,0 0 0,-1 0 0,0-1 0,0 0 0,-1 0 0,0 0 0,0-1 0,-1 0 0,0 0 0,-18 13 0,13-11 0,1 1 0,0 0 0,1 1 0,-15 20 0,15-18 0,0-1 0,-1 1 0,-1-2 0,-24 20 0,-3 3 0,33-29 0,-1-1 0,1 1 0,-1-2 0,0 1 0,0-1 0,-1 0 0,1 0 0,-1-1 0,0-1 0,0 1 0,0-1 0,-17 1 0,-11-1 0,-73-5 0,41 0 0,-289 4 0,-141-3 0,98-37 0,143 10 0,-327 4 0,162 11 0,5-29 0,378 37 0,-207-40 0,202 38 0,-24-7 0,64 14 0,1 0 0,-1-1 0,1 0 0,0 0 0,0 0 0,0 0 0,0-1 0,0 1 0,0-1 0,0 0 0,-4-5 0,7 7 0,0 0 0,0 0 0,1 0 0,-1-1 0,0 1 0,0 0 0,1 0 0,-1-1 0,0 1 0,1 0 0,-1-1 0,1 1 0,0 0 0,-1-1 0,1 1 0,0 0 0,0-1 0,0 1 0,0-1 0,0 1 0,0-1 0,1 1 0,-1 0 0,0-1 0,1 1 0,-1 0 0,1-1 0,-1 1 0,1 0 0,-1-1 0,1 1 0,0 0 0,0 0 0,0 0 0,0 0 0,0 0 0,0 0 0,0 0 0,0 0 0,0 0 0,0 0 0,0 1 0,3-2 0,3-2 0,-1 1 0,0 0 0,1 1 0,0 0 0,0 0 0,0 0 0,10-1 0,151-22-225,238-67-1,-153 29-83,229-34 147,-386 79 172,90-31 292,-31 5 156,-113 36-358,0 0-90,0-2 1,-1-1-1,-1-2 1,62-28-1,-74 22-10,-28 19 0,0-1 0,0 1 0,0 0 0,0 0 0,0 0 0,0 0 0,0 0 0,0 0 0,0 0 0,0 0 0,0 0 0,0-1 0,0 1 0,0 0 0,0 0 0,0 0 0,0 0 0,0 0 0,0 0 0,0 0 0,0 0 0,0 0 0,0-1 0,0 1 0,0 0 0,0 0 0,0 0 0,0 0 0,0 0 0,0 0 0,0 0 0,0 0 0,-1 0 0,1 0 0,0-1 0,0 1 0,0 0 0,0 0 0,0 0 0,0 0 0,0 0 0,0 0 0,0 0 0,0 0 0,-1 0 0,1 0 0,0 0 0,0 0 0,0 0 0,0 0 0,0 0 0,0 0 0,0 0 0,0 0 0,-1 0 0,1 0 0,0 0 0,0 0 0,0 0 0,0 0 0,0 0 0,0 0 0,0 0 0,0 0 0,0 0 0,0 0 0,-1 1 0,-20 3 0,-52 21 0,-36 9 0,-56 9 0,3 6 0,-289 132 0,416-164 0,0-2 0,0-2 0,-1-1 0,-55 10 0,88-21 0,-3 0 0,0 0 0,0 0 0,1 0 0,-1 1 0,-8 3 0,22-2 0,9-3 0,43-13 0,76-27 0,-4 1 0,-2 4 0,-34 9 0,152-23 0,-167 38 0,-6 1 0,78 0 0,674 11 0,-808-2 0,0-1 0,-1-1 0,23-6 0,-19 4 0,40-4 0,161 7 148,-126 3-1661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2:43.635"/>
    </inkml:context>
    <inkml:brush xml:id="br0">
      <inkml:brushProperty name="width" value="0.35" units="cm"/>
      <inkml:brushProperty name="height" value="0.35" units="cm"/>
      <inkml:brushProperty name="color" value="#FFFFFF"/>
    </inkml:brush>
  </inkml:definitions>
  <inkml:trace contextRef="#ctx0" brushRef="#br0">4627 982 24575,'0'2'0,"0"0"0,-1 1 0,0-1 0,0 1 0,1-1 0,-1 0 0,-1 0 0,1 0 0,0 0 0,0 0 0,-1 0 0,1 0 0,-1 0 0,0 0 0,0 0 0,1-1 0,-1 1 0,0-1 0,0 1 0,0-1 0,-1 0 0,1 0 0,0 0 0,0 0 0,-1 0 0,-3 0 0,-7 3 0,0-1 0,1 0 0,-22 1 0,-142 25 0,125-17 0,0-4 0,-73 4 0,-713-11 0,380-3 0,-1905 2 0,2354 0 0,0-1 0,1 0 0,-1 0 0,0-1 0,0 0 0,0 0 0,1-1 0,-1 0 0,1 0 0,-11-7 0,-2-4 0,-1-1 0,-18-17 0,2 0 0,-12-14 0,39 36 0,0 0 0,0 0 0,-1 1 0,-1 0 0,-17-10 0,20 14 0,1-1 0,-1 0 0,1 0 0,0-1 0,0 0 0,1 0 0,0-1 0,-11-16 0,15 19 0,0 1 0,0-1 0,0 0 0,1 0 0,-1 0 0,1 0 0,1 0 0,-1-1 0,1 1 0,0 0 0,0-1 0,0 1 0,1-1 0,0 1 0,0-1 0,0 1 0,1-1 0,1-5 0,-1 8 0,0 1 0,0-1 0,1 1 0,-1-1 0,1 1 0,-1 0 0,1 0 0,0 0 0,0 0 0,0 0 0,0 0 0,0 1 0,0-1 0,1 0 0,-1 1 0,1 0 0,-1 0 0,1 0 0,-1 0 0,1 0 0,0 0 0,-1 0 0,6 0 0,6-1 0,1 1 0,0 1 0,18 0 0,-19 1 0,42-2 0,0-2 0,1-3 0,79-19 0,-81 17 0,102-4 0,27-2 0,-71 1 0,1 6 0,123 8 0,-85 1 0,-52-1 0,115-3 0,-96-12 0,37-2 0,79 18 0,77-4 0,-174-12 0,38-2 0,580 15 0,-363 3 0,-378-2 0,26-1 0,74 10 0,-101-7 0,0 1 0,-1 1 0,1 0 0,-1 1 0,0 0 0,0 1 0,0 1 0,-1 0 0,13 9 0,2 3 0,-15-11 0,0 0 0,-1 1 0,0 0 0,-1 1 0,0 0 0,11 13 0,7 11 0,-24-30 0,1 1 0,-1-1 0,-1 1 0,1-1 0,-1 1 0,1 0 0,-2 1 0,1-1 0,0 0 0,-1 1 0,0 0 0,0-1 0,0 8 0,0-4 0,-1-1 0,-1 1 0,0 0 0,0 0 0,-1 0 0,0 0 0,0 0 0,-1 0 0,0 0 0,-1 0 0,0-1 0,-6 13 0,-2-1 0,-1-1 0,-1-1 0,-29 33 0,33-40 0,1 0 0,1 1 0,-8 16 0,9-17 0,0-1 0,0 0 0,-1 0 0,-8 10 0,12-17 0,0 0 0,-1 0 0,1 0 0,-1 0 0,0-1 0,0 1 0,0-1 0,0 0 0,0 0 0,-1-1 0,1 1 0,0-1 0,-1 0 0,-6 1 0,-40 1 0,-98-5 0,46-1 0,-1291 3 0,1171 16 0,-6 1 0,86-16 0,-163-4 0,152-12 0,-43-2 0,-451 18 0,619 1 0,-1 1 0,-42 10 0,9-2 0,39-7 0,-60 9 0,-129 4 0,177-16 0,24 0 0,0 0 0,-1-1 0,1 0 0,0-1 0,0 0 0,0-1 0,-15-5 0,26 7 0,-1-1 0,0 0 0,0 0 0,0 0 0,1 0 0,-1 0 0,0-1 0,1 1 0,-1 0 0,1-1 0,-1 1 0,1-1 0,0 0 0,0 1 0,0-1 0,0 0 0,0 0 0,0 0 0,-1-3 0,1 1 0,1 1 0,-1-1 0,1 0 0,0 1 0,0-1 0,1 0 0,-1 1 0,1-1 0,-1 0 0,3-4 0,2-6 0,0 0 0,2 1 0,0-1 0,10-15 0,-3 9 0,-3 4 0,-1-1 0,-1 0 0,13-28 0,-11 10 0,-1 0 0,7-41 0,-15 65 0,0-1 0,1 1 0,0 0 0,1-1 0,1 2 0,-1-1 0,2 0 0,0 1 0,7-11 0,-7 14 0,0 1 0,0-1 0,0 1 0,1 0 0,0 1 0,0 0 0,0 0 0,1 0 0,-1 1 0,1 0 0,1 0 0,13-3 0,81-29 0,103-51 0,-107 43 0,-61 30 0,1 3 0,0 1 0,1 2 0,72-6 0,115 9 0,-158 7 0,0-3 0,74-11 0,-23-5 0,92-18 0,36-13 0,-32 8 0,-154 28 0,1 3 0,0 3 0,97 2 0,711 6 0,-470-3 0,-392 1 0,0 0 0,0 1 0,-1 0 0,1 1 0,14 4 0,-22-6 0,1 1 0,-1-1 0,0 0 0,1 1 0,-1-1 0,0 1 0,0 0 0,1-1 0,-1 1 0,0 0 0,0 0 0,0 0 0,0-1 0,0 1 0,0 0 0,0 1 0,0-1 0,-1 0 0,1 0 0,0 0 0,-1 0 0,1 1 0,0-1 0,-1 0 0,0 0 0,1 1 0,-1-1 0,0 0 0,0 1 0,1-1 0,-1 1 0,0-1 0,0 0 0,-1 1 0,1-1 0,0 0 0,0 1 0,-1-1 0,1 0 0,-1 1 0,1-1 0,-1 0 0,1 0 0,-2 2 0,-1 1 0,1 0 0,-1-1 0,0 1 0,-1-1 0,1 0 0,-1 1 0,1-2 0,-1 1 0,0 0 0,0-1 0,0 0 0,0 0 0,-1 0 0,1 0 0,0-1 0,-8 2 0,-9 2 0,0-1 0,-27 1 0,48-5 0,-550 2 0,252-36 0,95 7 0,155 19 0,0-2 0,-92-32 0,8 1 0,65 23 0,1-4 0,-120-57 0,174 74 44,0 1-1,0 0 1,0 1-1,-1 0 0,1 1 1,-20-1-1,14 1-599,0-1-1,-20-4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2:47.464"/>
    </inkml:context>
    <inkml:brush xml:id="br0">
      <inkml:brushProperty name="width" value="0.35" units="cm"/>
      <inkml:brushProperty name="height" value="0.35" units="cm"/>
      <inkml:brushProperty name="color" value="#FFFFFF"/>
    </inkml:brush>
  </inkml:definitions>
  <inkml:trace contextRef="#ctx0" brushRef="#br0">3899 0 24575,'-457'0'0,"427"2"0,0 1 0,-35 8 0,33-5 0,-52 3 0,-493-8 0,277-3 0,269 4 0,1 1 0,-33 7 0,-43 5 0,-351-13 0,236-4 0,121 1 0,-115 3 0,116 12 0,-14 1 0,-386-13 0,259-4 0,201 1 182,22 0-491,1 1-1,-1 0 1,1 1-1,-28 6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3:06.363"/>
    </inkml:context>
    <inkml:brush xml:id="br0">
      <inkml:brushProperty name="width" value="0.35" units="cm"/>
      <inkml:brushProperty name="height" value="0.35" units="cm"/>
      <inkml:brushProperty name="color" value="#FFFFFF"/>
    </inkml:brush>
  </inkml:definitions>
  <inkml:trace contextRef="#ctx0" brushRef="#br0">5167 1100 24575,'-6'0'0,"0"-1"0,0-1 0,0 1 0,0-1 0,0-1 0,-6-2 0,-5-1 0,-43-18 0,-33-11 0,3 9 0,-119-52 0,191 71 0,0 1 0,0 1 0,0 1 0,-1 0 0,1 2 0,-28-2 0,22 3 0,-49-12 0,52 8 0,-37-3 0,44 7 0,-54 0 0,63 1 0,-1 1 0,1 0 0,0 0 0,-1 0 0,1 0 0,0 1 0,0 0 0,0 0 0,-9 5 0,14-6 0,-1-1 0,0 0 0,1 0 0,-1 1 0,0-1 0,1 1 0,-1-1 0,1 0 0,-1 1 0,0-1 0,1 1 0,-1 0 0,1-1 0,0 1 0,-1-1 0,1 1 0,-1 0 0,1-1 0,0 1 0,-1 0 0,1-1 0,0 1 0,0 0 0,0-1 0,0 1 0,-1 0 0,1 0 0,0-1 0,0 1 0,0 0 0,0 0 0,1 1 0,0-1 0,0 0 0,0 0 0,0 0 0,0 0 0,1 0 0,-1 0 0,0 0 0,1 0 0,-1 0 0,1 0 0,-1-1 0,1 1 0,2 0 0,8 2 0,1 0 0,21 2 0,23-3 0,-1-3 0,1-2 0,-1-2 0,1-3 0,-2-3 0,98-31 0,-124 35 0,-1 1 0,2 1 0,38-1 0,-31 3 0,-24 2 0,0-1 0,0-1 0,0 0 0,-1 0 0,1-2 0,-1 1 0,0-2 0,-1 0 0,1 0 0,15-12 0,-26 18 0,0-1 0,0 0 0,0 0 0,1 0 0,-1 0 0,-1 0 0,1 0 0,0 0 0,0 0 0,0 0 0,0 0 0,-1-1 0,1 1 0,-1 0 0,1-1 0,-1 1 0,1 0 0,-1-1 0,0 1 0,1 0 0,-1-1 0,0 1 0,0-1 0,0 1 0,0 0 0,-1-3 0,0 2 0,0 0 0,0 0 0,0 0 0,-1 1 0,1-1 0,-1 0 0,1 0 0,-1 1 0,0-1 0,1 1 0,-1-1 0,0 1 0,0 0 0,-3-2 0,-9-3 0,0 0 0,0 1 0,-28-6 0,-97-31 0,93 26 0,32 11 0,1-1 0,0-1 0,0 0 0,-15-11 0,17 10 0,1 2 0,-1-1 0,0 1 0,-1 1 0,1 0 0,-18-5 0,21 8 0,0 0 0,0 1 0,-1 1 0,1-1 0,0 1 0,0 1 0,0-1 0,-12 3 0,2 2 0,0 1 0,-22 10 0,6-2 0,20-9 0,-1-1 0,-1 0 0,1-1 0,0 0 0,-24 0 0,-82-6 0,48 1 0,-1451 0 0,785 3 0,704-3 0,-65-11 0,62 6 0,-49-1 0,-38 9 0,-50-3 0,14-25 0,-150 22 0,177 7 0,117-2 0,0 1 0,0 0 0,0 1 0,1 1 0,-1 1 0,1 1 0,-1 0 0,1 1 0,1 0 0,-22 13 0,36-19 0,0 1 0,-1 0 0,1 0 0,0 0 0,0 0 0,-1 0 0,1 0 0,0 0 0,0 0 0,0 0 0,0 0 0,1 1 0,-1-1 0,0 0 0,0 1 0,1-1 0,-1 1 0,1-1 0,-1 1 0,1-1 0,0 1 0,-1-1 0,1 1 0,0-1 0,0 1 0,0-1 0,0 1 0,0-1 0,1 1 0,-1-1 0,0 1 0,1-1 0,0 2 0,2 4 0,1-1 0,0 0 0,0 0 0,0 0 0,1-1 0,5 5 0,8 11 0,12 13 0,-25-30 0,-1 0 0,0 0 0,0 0 0,0 1 0,-1-1 0,0 1 0,1 0 0,-2 0 0,1 0 0,-1 1 0,1-1 0,-2 0 0,4 12 0,0 16 0,15 50 0,-16-72 0,0-1 0,0 1 0,1-1 0,1 0 0,-1 0 0,2 0 0,-1-1 0,12 12 0,-12-14 0,-1 0 0,0 1 0,0 0 0,5 10 0,-7-12 0,0 0 0,1 1 0,0-1 0,0-1 0,0 1 0,6 5 0,-7-9 0,-1 0 0,0 0 0,1-1 0,-1 0 0,1 1 0,0-1 0,-1 0 0,1 0 0,0 0 0,0-1 0,0 1 0,-1-1 0,1 1 0,0-1 0,0 0 0,0 0 0,0 0 0,0-1 0,4 0 0,47-9 0,-21 3 0,-1 2 0,37-1 0,75 8 0,76-4 0,-95-26 0,-32 13 0,-55 8 0,69-5 0,564 11 0,-315 3 0,1127-2 0,-1474 0 0,0 1 0,0 0 0,0 0 0,0 1 0,0 0 0,0 1 0,-1 0 0,1 0 0,-1 1 0,0 0 0,12 8 0,-4-5 0,-1 0 0,2-1 0,-1 0 0,0-1 0,27 4 0,-30-7 0,1 0 0,-1 1 0,-1 0 0,1 1 0,0 1 0,-1 0 0,0 1 0,0 0 0,21 15 0,-32-19 0,1-1 0,0 1 0,-1-1 0,1 1 0,-1-1 0,0 1 0,0 0 0,1 0 0,-1 0 0,0-1 0,-1 1 0,1 0 0,0 0 0,0 4 0,0-4 0,-1-1 0,0 0 0,-1 0 0,1 1 0,0-1 0,0 0 0,-1 0 0,1 1 0,0-1 0,-1 0 0,1 0 0,-1 0 0,0 0 0,1 0 0,-1 0 0,0 0 0,1 0 0,-3 2 0,0 0 0,-1 0 0,0-1 0,0 1 0,0-1 0,0 0 0,0 0 0,0-1 0,0 1 0,-1-1 0,1 0 0,-10 2 0,-44 1 0,-111-5 0,55-3 0,-399 4 0,494-1 0,0-1 0,1 0 0,-23-7 0,19 4 0,-42-5 0,-260 8 0,166 4 0,120-5 0,0-2 0,1-1 0,-1-2 0,-51-17 0,-34-8 0,7 2 0,82 20 0,0 2 0,0 1 0,-1 2 0,-45-3 0,25 9 0,3 0 0,1-2 0,-69-12 0,85 9 0,0 2 0,-45 1 0,50 2 0,-1-1 0,1-1 0,-44-9 0,45 3 0,-1-1 0,1-1 0,-33-17 0,-5 2 0,56 23 0,1-1 0,0-1 0,1 1 0,-1-2 0,0 1 0,1-1 0,0-1 0,0 1 0,-9-10 0,3 1 0,-1 0 0,0 1 0,-1 1 0,0 1 0,-1 0 0,0 1 0,-29-11 0,12 7 0,28 10 0,-1 0 0,0 0 0,0 1 0,0 0 0,0 1 0,-1 0 0,1 0 0,-1 1 0,1 0 0,-1 0 0,0 1 0,-9 1 0,-3 3 0,8-1 0,0 0 0,-1-1 0,-21 1 0,32-3 0,1 0 0,0 0 0,-1 0 0,1 0 0,0 0 0,-1-1 0,1 1 0,0-1 0,-1 0 0,1 1 0,0-1 0,0 0 0,0 0 0,0-1 0,0 1 0,0 0 0,0-1 0,0 1 0,1-1 0,-1 0 0,0 1 0,1-1 0,0 0 0,-1 0 0,1 0 0,0 0 0,-1-2 0,1 2 0,1 1 0,-1 0 0,1 0 0,0-1 0,-1 1 0,1 0 0,0-1 0,0 1 0,0 0 0,0 0 0,0-1 0,0 1 0,0 0 0,0-1 0,1 1 0,-1 0 0,1 0 0,-1-1 0,1 1 0,-1 0 0,1 0 0,-1 0 0,3-2 0,-1 1 0,0 0 0,0 0 0,0 0 0,0 1 0,1-1 0,-1 1 0,1 0 0,-1-1 0,1 1 0,4-1 0,6-1 0,-1 0 0,1 2 0,22-2 0,-11 5 0,-1 0 0,0 2 0,0 0 0,0 2 0,0 0 0,-1 2 0,30 13 0,54 17 0,-84-31 0,232 70 0,-234-67 0,0 0 0,0 1 0,-1 1 0,-1 0 0,0 2 0,0 0 0,14 17 0,39 29 0,-63-54 0,0-1 0,0 0 0,1 0 0,-1-1 0,1 0 0,0-1 0,1 0 0,8 2 0,10 0 0,39 2 0,18 3 0,-34-4 0,102 2 0,-24-4 0,-124-3 0,0 0 0,-1 0 0,1 0 0,0 0 0,-1 1 0,8 3 0,-10-4 0,-1 0 0,1 0 0,0 0 0,0 0 0,-1 0 0,1 1 0,0-1 0,-1 0 0,1 1 0,-1-1 0,0 1 0,1 0 0,-1-1 0,0 1 0,0 0 0,0 0 0,0 2 0,-1-3 0,0 0 0,0-1 0,0 1 0,-1 0 0,1 0 0,0 0 0,-1-1 0,1 1 0,0 0 0,-1 0 0,1-1 0,-1 1 0,0 0 0,1-1 0,-1 1 0,1-1 0,-1 1 0,0-1 0,1 1 0,-1-1 0,0 1 0,0-1 0,1 0 0,-1 1 0,0-1 0,0 0 0,0 1 0,0-1 0,1 0 0,-1 0 0,0 0 0,0 0 0,-1 0 0,-36 3 0,35-3 0,-68 0 0,-127-19 0,90 6 0,65 8 0,0-2 0,0-2 0,1-1 0,-73-30 0,100 35 0,0 0 0,1 1 0,-2 1 0,1 0 0,-28-1 0,-81 5 0,53 2 0,62-3 0,2-1 0,1 1 0,0 0 0,-1 0 0,1 0 0,-1 1 0,1 0 0,0 0 0,-1 1 0,1-1 0,0 2 0,0-1 0,0 1 0,0-1 0,1 1 0,-1 1 0,-7 6 0,-8 6 0,-1-1 0,-1-1 0,0-1 0,-1-1 0,0-1 0,-1-1 0,-36 9 0,52-16 0,-1-1 0,1 0 0,-1-1 0,0 0 0,0 0 0,1-1 0,-1 0 0,-11-2 0,17 1 0,1 1 0,0-1 0,-1 0 0,1 0 0,0 0 0,0-1 0,-1 1 0,1-1 0,0 0 0,0 0 0,1 0 0,-1 0 0,0 0 0,1 0 0,-1-1 0,1 0 0,0 1 0,0-1 0,0 0 0,0 0 0,0 0 0,1 0 0,-1 0 0,1 0 0,-2-7 0,-1-14 0,1 0 0,2 0 0,0 0 0,1 0 0,6-36 0,-5 51 0,1 0 0,0 0 0,0 0 0,1 0 0,0 0 0,0 0 0,1 1 0,0 0 0,1 0 0,0 0 0,11-13 0,-6 10 0,0 0 0,1 1 0,1 0 0,0 1 0,0 1 0,24-14 0,-8 9 0,0 1 0,2 1 0,-1 2 0,1 0 0,0 2 0,48-4 0,-33 6 0,-1 3 0,70 5 0,-112-3 0,1 0 0,-1 1 0,1-1 0,-1 0 0,0 1 0,1 0 0,-1 0 0,0 0 0,1 0 0,-1 0 0,0 0 0,0 0 0,0 1 0,0-1 0,0 1 0,0 0 0,0-1 0,0 1 0,-1 0 0,1 0 0,-1 0 0,1 0 0,1 5 0,-3-5 0,1 0 0,-1 0 0,0 0 0,0 0 0,0 0 0,0 0 0,0 0 0,0 0 0,0 0 0,-1 1 0,1-1 0,-1 0 0,0-1 0,0 1 0,1 0 0,-1 0 0,0 0 0,-1 0 0,1-1 0,0 1 0,0 0 0,-1-1 0,1 1 0,-1-1 0,1 1 0,-1-1 0,0 0 0,-2 2 0,-6 3 0,0-1 0,-1 0 0,1 0 0,-1-1 0,0-1 0,0 0 0,-1 0 0,1-1 0,0 0 0,-16 0 0,-19-1 0,-55-6 0,90 4 0,-93-11 0,1-4 0,0-5 0,-166-57 0,94 32 0,157 42 0,10 3 0,1 0 0,-1-1 0,0 0 0,1 0 0,-11-5 0,17 6 0,-1 1 0,1-1 0,0 0 0,0 0 0,0 1 0,0-1 0,0 0 0,0 0 0,1 0 0,-1 0 0,0 0 0,0 0 0,1 0 0,-1 0 0,0-1 0,1 1 0,-1 0 0,1 0 0,0 0 0,-1-1 0,1 1 0,0 0 0,0 0 0,0-1 0,0 1 0,0 0 0,0-1 0,0 1 0,0 0 0,0 0 0,1-1 0,-1 1 0,0 0 0,1 0 0,-1-1 0,1 1 0,-1 0 0,1 0 0,1-2 0,2-3 0,0 0 0,1 0 0,-1 1 0,1-1 0,1 1 0,-1 0 0,1 0 0,-1 1 0,1-1 0,1 2 0,12-8 0,9-1 0,47-15 0,-35 14 0,171-51 0,7-3 0,-167 51 0,-32 11 0,0-1 0,-1-1 0,25-13 0,-70 10 0,18 8 0,0 0 0,1-1 0,-1-1 0,1 1 0,0-1 0,0 0 0,0-1 0,1 0 0,-1 0 0,1-1 0,0 0 0,-7-9 0,10 11 0,0 0 0,1 1 0,-1-1 0,-1 1 0,1-1 0,0 1 0,-1 1 0,0-1 0,0 1 0,1-1 0,-7-1 0,-5 0 0,-1 0 0,-20-2 0,5 1 0,-30-7 0,-381-61 0,310 57 0,-184 1 0,242 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3:09.107"/>
    </inkml:context>
    <inkml:brush xml:id="br0">
      <inkml:brushProperty name="width" value="0.35" units="cm"/>
      <inkml:brushProperty name="height" value="0.35" units="cm"/>
      <inkml:brushProperty name="color" value="#FFFFFF"/>
    </inkml:brush>
  </inkml:definitions>
  <inkml:trace contextRef="#ctx0" brushRef="#br0">1 0 24575,'0'3'0,"0"0"0,1-1 0,-1 1 0,1 0 0,0-1 0,0 1 0,-1-1 0,2 0 0,-1 1 0,0-1 0,0 0 0,1 1 0,-1-1 0,1 0 0,0 0 0,0 0 0,0 0 0,0-1 0,0 1 0,0-1 0,0 1 0,0-1 0,1 1 0,-1-1 0,1 0 0,-1 0 0,1 0 0,-1-1 0,1 1 0,-1-1 0,5 1 0,12 2 0,-1-1 0,0-1 0,29-2 0,-27 1 0,467-3-1365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3:29.650"/>
    </inkml:context>
    <inkml:brush xml:id="br0">
      <inkml:brushProperty name="width" value="0.35" units="cm"/>
      <inkml:brushProperty name="height" value="0.35" units="cm"/>
      <inkml:brushProperty name="color" value="#FFFFFF"/>
    </inkml:brush>
  </inkml:definitions>
  <inkml:trace contextRef="#ctx0" brushRef="#br0">4671 519 24575,'-200'2'0,"-221"-5"0,370-1 0,-96-22 0,100 15 0,-1 3 0,-64-4 0,74 11 0,-5 1 0,1-2 0,-71-12 0,45-1 0,0 4 0,-84-5 0,-227 16 0,180 1 0,-97 19 0,182-10 0,-3 2 0,-109 6 0,-719-16 0,474-4 0,466 2 0,-1 0 0,0-1 0,1 1 0,-1-1 0,1-1 0,-1 1 0,1-1 0,0 0 0,0 0 0,-10-5 0,13 6 0,1-1 0,-1 1 0,0 0 0,1-1 0,-1 1 0,1-1 0,-1 0 0,1 1 0,0-1 0,0 0 0,0 0 0,0 0 0,0 0 0,0 0 0,0 0 0,1 0 0,-1 0 0,1 0 0,-1 0 0,1 0 0,0-1 0,0 1 0,0 0 0,0 0 0,0 0 0,1 0 0,-1 0 0,1-1 0,-1 1 0,1 0 0,1-2 0,-1 0 0,1-1 0,0 1 0,1 0 0,-1 0 0,1 0 0,0 1 0,0-1 0,0 1 0,0-1 0,1 1 0,-1 0 0,1 0 0,0 1 0,6-5 0,6-1 0,1 1 0,26-9 0,-27 11 0,-1 0 0,26-15 0,60-30 0,-76 39 0,0-1 0,-1 0 0,42-31 0,-43 27 0,1 2 0,0 0 0,1 1 0,48-17 0,-27 12 0,-30 12 0,1 1 0,-1 0 0,1 2 0,0 0 0,30-1 0,91 5 0,-61 2 0,6-5 0,74 5 0,-73 11 0,-58-8 0,45 4 0,345-8 0,-211-4 0,1192 2 0,-1349 2 0,0 2 0,0 3 0,60 15 0,-26 3 0,18 4 0,-93-27 0,172 28 0,-89-17 0,-43-5 0,54 1 0,-97-9 0,1 0 0,-1 0 0,1 0 0,-1 1 0,1 0 0,-1 0 0,0 0 0,1 0 0,-1 1 0,0 0 0,0-1 0,0 2 0,0-1 0,4 3 0,-5-2 0,-1 0 0,1 0 0,-1 1 0,0-1 0,0 0 0,0 1 0,0-1 0,-1 1 0,1 0 0,-1 0 0,0 0 0,0-1 0,-1 1 0,1 0 0,-1 0 0,0 6 0,-2 159 0,-1-63 0,3-100 0,0 0 0,0 0 0,-1 0 0,0 1 0,0-1 0,0 0 0,-1 0 0,-3 6 0,4-9 0,0-1 0,-1 0 0,1 0 0,-1 1 0,0-1 0,0 0 0,0 0 0,0-1 0,0 1 0,0 0 0,0-1 0,-1 1 0,1-1 0,-1 0 0,1 0 0,-1 0 0,1 0 0,-1 0 0,0 0 0,1-1 0,-4 1 0,-23 2 0,0-1 0,-1-2 0,1-1 0,0-1 0,0-1 0,0-2 0,-41-12 0,-100-23 0,129 33 0,-22-4 0,-123-4 0,-473 16 0,621-3 0,-65-11 0,60 6 0,-47-2 0,56 8 0,0-2 0,1-1 0,-1-2 0,-63-20 0,31 8 0,-1 4 0,-1 2 0,-90-4 0,-87-15 0,187 21 0,-106-3 0,-61 14 0,75 2 0,-618-3 0,759 0 0,1 0 0,-1 1 0,0 0 0,0 1 0,1 0 0,-1 0 0,-9 5 0,-3 3 0,-30 19 0,43-24 0,-17 8 0,1-2 0,-2-1 0,0-1 0,-34 8 0,-42 15 0,99-31 0,1 0 0,-1 0 0,1 0 0,0 0 0,-1 1 0,1-1 0,0 1 0,0-1 0,0 1 0,-2 2 0,4-4 0,0 0 0,0 0 0,0 1 0,0-1 0,0 0 0,0 0 0,0 0 0,-1 1 0,1-1 0,0 0 0,0 0 0,0 1 0,0-1 0,0 0 0,0 0 0,0 1 0,0-1 0,0 0 0,0 0 0,1 0 0,-1 1 0,0-1 0,0 0 0,0 0 0,0 0 0,0 1 0,0-1 0,0 0 0,0 0 0,1 0 0,-1 1 0,0-1 0,0 0 0,0 0 0,1 0 0,16 6 0,9-5 0,0-1 0,0-1 0,0-1 0,40-9 0,41-3 0,535 9 0,-356 7 0,964-2 0,-1239 1 0,1-1 0,0 2 0,-1 0 0,0 0 0,1 1 0,-1 1 0,19 8 0,2 4 0,36 25 0,-43-25 0,-16-12 0,0 0 0,1 0 0,-1-1 0,1 0 0,-1-1 0,1 0 0,0-1 0,0 0 0,17 0 0,-133-2 0,21 2 0,-124-15 0,52-2 0,-33-5 0,76-4 0,42 9 0,0 2 0,-127-7 0,154 18 0,-46-8 0,-39-3 0,-28 16 0,-31-2 0,148-2 0,1-2 0,-64-14 0,56 6 0,-1 2 0,0 2 0,-61-1 0,15 3 0,-96-18 0,97 10 0,-101-3 0,175 18 0,-1-2 0,1 0 0,-1-1 0,1-1 0,0-1 0,0-1 0,-37-14 0,41 14 0,6 1 0,0 1 0,0-1 0,-11-7 0,20 11 0,0-1 0,0 1 0,0 0 0,1-1 0,-1 1 0,0-1 0,0 1 0,1-1 0,-1 1 0,0-1 0,1 0 0,-1 1 0,0-1 0,1 0 0,-1 1 0,1-1 0,-1 0 0,1 0 0,0 1 0,-1-1 0,1 0 0,0 0 0,-1 0 0,1 0 0,0 0 0,0 0 0,0 1 0,0-1 0,0 0 0,0 0 0,0 0 0,0 0 0,0 0 0,0 0 0,0 0 0,1 1 0,-1-1 0,0 0 0,1 0 0,-1 0 0,1 0 0,-1 1 0,1-1 0,-1 0 0,2-1 0,4-2 0,0 0 0,1 0 0,0 1 0,-1 0 0,1 0 0,0 1 0,1-1 0,-1 2 0,9-2 0,5-2 0,30-9 0,1 2 0,0 2 0,1 3 0,70 0 0,18 6 0,204 4 0,-198 13 333,30 0-2031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3:32.678"/>
    </inkml:context>
    <inkml:brush xml:id="br0">
      <inkml:brushProperty name="width" value="0.35" units="cm"/>
      <inkml:brushProperty name="height" value="0.35" units="cm"/>
      <inkml:brushProperty name="color" value="#FFFFFF"/>
    </inkml:brush>
  </inkml:definitions>
  <inkml:trace contextRef="#ctx0" brushRef="#br0">1462 335 24575,'729'-18'0,"238"4"0,-994 14 0,-298-23 0,-184-60 0,-240-31 0,528 85 0,-108-11 0,-4 26 0,-98 17 0,271-4 0,150 1 0,6-1 0,0 1 0,0 0 0,-1 0 0,1 0 0,0 1 0,0-1 0,-1 1 0,1 0 0,0 0 0,0 0 0,0 1 0,0-1 0,-5 4 0,8-5 0,1 1 0,0-1 0,0 0 0,0 1 0,0-1 0,0 0 0,0 1 0,0-1 0,0 0 0,0 1 0,0-1 0,0 0 0,1 1 0,-1-1 0,0 0 0,0 1 0,0-1 0,0 0 0,0 1 0,1-1 0,-1 0 0,0 0 0,0 1 0,0-1 0,1 0 0,-1 0 0,0 1 0,0-1 0,1 0 0,-1 0 0,0 0 0,1 0 0,-1 1 0,0-1 0,1 0 0,-1 0 0,0 0 0,1 0 0,17 9 0,-15-7 0,31 11 0,1 0 0,41 8 0,-55-17 0,1-1 0,29 2 0,-32-5 0,-1 2 0,0 0 0,0 1 0,22 7 0,52 23 261,86 27-1887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30T08:53:34.069"/>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909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hyperlink" Target="https://web.archive.org"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testphp.vulnweb.com" TargetMode="External"/><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customXml" Target="../ink/ink15.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hyperlink" Target="http://testphp.vulnweb.com" TargetMode="External"/><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customXml" Target="../ink/ink16.xml"/><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customXml" Target="../ink/ink18.xml"/><Relationship Id="rId4" Type="http://schemas.openxmlformats.org/officeDocument/2006/relationships/image" Target="../media/image29.pn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customXml" Target="../ink/ink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customXml" Target="../ink/ink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customXml" Target="../ink/ink11.xml"/><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customXml" Target="../ink/ink10.xml"/><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customXml" Target="../ink/ink13.xml"/><Relationship Id="rId1" Type="http://schemas.openxmlformats.org/officeDocument/2006/relationships/slideLayout" Target="../slideLayouts/slideLayout6.xml"/><Relationship Id="rId6" Type="http://schemas.openxmlformats.org/officeDocument/2006/relationships/customXml" Target="../ink/ink7.xm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customXml" Target="../ink/ink9.xml"/><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customXml" Target="../ink/ink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testphp.vulnweb.com" TargetMode="External"/><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customXml" Target="../ink/ink14.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sp>
        <p:nvSpPr>
          <p:cNvPr id="3" name="Text 0"/>
          <p:cNvSpPr/>
          <p:nvPr/>
        </p:nvSpPr>
        <p:spPr>
          <a:xfrm>
            <a:off x="8108990" y="2436376"/>
            <a:ext cx="57276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Making Your Webserver Secure</a:t>
            </a:r>
            <a:endParaRPr lang="en-US" sz="4450" dirty="0"/>
          </a:p>
        </p:txBody>
      </p:sp>
      <p:sp>
        <p:nvSpPr>
          <p:cNvPr id="4" name="Text 1"/>
          <p:cNvSpPr/>
          <p:nvPr/>
        </p:nvSpPr>
        <p:spPr>
          <a:xfrm>
            <a:off x="8108990" y="4194096"/>
            <a:ext cx="5727621" cy="362903"/>
          </a:xfrm>
          <a:prstGeom prst="rect">
            <a:avLst/>
          </a:prstGeom>
          <a:noFill/>
          <a:ln/>
        </p:spPr>
        <p:txBody>
          <a:bodyPr wrap="none" lIns="0" tIns="0" rIns="0" bIns="0" rtlCol="0" anchor="t"/>
          <a:lstStyle/>
          <a:p>
            <a:pPr marL="0" indent="0" algn="ctr">
              <a:lnSpc>
                <a:spcPts val="2850"/>
              </a:lnSpc>
              <a:buNone/>
            </a:pPr>
            <a:r>
              <a:rPr lang="en-US" sz="1750" dirty="0">
                <a:solidFill>
                  <a:srgbClr val="405449"/>
                </a:solidFill>
                <a:latin typeface="Nobile" pitchFamily="34" charset="0"/>
                <a:ea typeface="Nobile" pitchFamily="34" charset="-122"/>
                <a:cs typeface="Nobile" pitchFamily="34" charset="-120"/>
              </a:rPr>
              <a:t>BY-  Dhanni Koul(2023a1r005)</a:t>
            </a:r>
            <a:endParaRPr lang="en-US" sz="1750" dirty="0"/>
          </a:p>
        </p:txBody>
      </p:sp>
      <p:sp>
        <p:nvSpPr>
          <p:cNvPr id="5" name="Text 2"/>
          <p:cNvSpPr/>
          <p:nvPr/>
        </p:nvSpPr>
        <p:spPr>
          <a:xfrm>
            <a:off x="8108990" y="4812149"/>
            <a:ext cx="5727621" cy="362903"/>
          </a:xfrm>
          <a:prstGeom prst="rect">
            <a:avLst/>
          </a:prstGeom>
          <a:noFill/>
          <a:ln/>
        </p:spPr>
        <p:txBody>
          <a:bodyPr wrap="none" lIns="0" tIns="0" rIns="0" bIns="0" rtlCol="0" anchor="t"/>
          <a:lstStyle/>
          <a:p>
            <a:pPr marL="0" indent="0" algn="ctr">
              <a:lnSpc>
                <a:spcPts val="2850"/>
              </a:lnSpc>
              <a:buNone/>
            </a:pPr>
            <a:r>
              <a:rPr lang="en-US" sz="1750" dirty="0">
                <a:solidFill>
                  <a:srgbClr val="405449"/>
                </a:solidFill>
                <a:latin typeface="Nobile" pitchFamily="34" charset="0"/>
                <a:ea typeface="Nobile" pitchFamily="34" charset="-122"/>
                <a:cs typeface="Nobile" pitchFamily="34" charset="-120"/>
              </a:rPr>
              <a:t>          Arya Sharma(2023a1r117)</a:t>
            </a:r>
            <a:endParaRPr lang="en-US" sz="1750" dirty="0"/>
          </a:p>
        </p:txBody>
      </p:sp>
      <p:sp>
        <p:nvSpPr>
          <p:cNvPr id="6" name="Text 3"/>
          <p:cNvSpPr/>
          <p:nvPr/>
        </p:nvSpPr>
        <p:spPr>
          <a:xfrm>
            <a:off x="8108990" y="5430203"/>
            <a:ext cx="5727621" cy="362903"/>
          </a:xfrm>
          <a:prstGeom prst="rect">
            <a:avLst/>
          </a:prstGeom>
          <a:noFill/>
          <a:ln/>
        </p:spPr>
        <p:txBody>
          <a:bodyPr wrap="none" lIns="0" tIns="0" rIns="0" bIns="0" rtlCol="0" anchor="t"/>
          <a:lstStyle/>
          <a:p>
            <a:pPr marL="0" indent="0" algn="ctr">
              <a:lnSpc>
                <a:spcPts val="2850"/>
              </a:lnSpc>
              <a:buNone/>
            </a:pPr>
            <a:r>
              <a:rPr lang="en-US" sz="1750" dirty="0">
                <a:solidFill>
                  <a:srgbClr val="405449"/>
                </a:solidFill>
                <a:latin typeface="Nobile" pitchFamily="34" charset="0"/>
                <a:ea typeface="Nobile" pitchFamily="34" charset="-122"/>
                <a:cs typeface="Nobile" pitchFamily="34" charset="-120"/>
              </a:rPr>
              <a:t>                        Aditya Pratap Singh(2023a1r097)</a:t>
            </a:r>
          </a:p>
          <a:p>
            <a:pPr marL="0" indent="0" algn="ctr">
              <a:lnSpc>
                <a:spcPts val="2850"/>
              </a:lnSpc>
              <a:buNone/>
            </a:pPr>
            <a:r>
              <a:rPr lang="en-US" sz="1750" dirty="0">
                <a:solidFill>
                  <a:srgbClr val="405449"/>
                </a:solidFill>
                <a:latin typeface="Nobile" pitchFamily="34" charset="0"/>
              </a:rPr>
              <a:t>Revati </a:t>
            </a:r>
            <a:r>
              <a:rPr lang="en-US" sz="1750" dirty="0" err="1">
                <a:solidFill>
                  <a:srgbClr val="405449"/>
                </a:solidFill>
                <a:latin typeface="Nobile" pitchFamily="34" charset="0"/>
              </a:rPr>
              <a:t>Zutishi</a:t>
            </a:r>
            <a:r>
              <a:rPr lang="en-US" sz="1750" dirty="0">
                <a:solidFill>
                  <a:srgbClr val="405449"/>
                </a:solidFill>
                <a:latin typeface="Nobile" pitchFamily="34" charset="0"/>
              </a:rPr>
              <a:t>(2023d2r018)</a:t>
            </a:r>
            <a:endParaRPr lang="en-US" sz="1750" dirty="0"/>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1E8A5B76-E1A2-C4E6-9BFD-F51E51FDFED1}"/>
                  </a:ext>
                </a:extLst>
              </p14:cNvPr>
              <p14:cNvContentPartPr/>
              <p14:nvPr/>
            </p14:nvContentPartPr>
            <p14:xfrm>
              <a:off x="12834446" y="7804337"/>
              <a:ext cx="1664280" cy="317160"/>
            </p14:xfrm>
          </p:contentPart>
        </mc:Choice>
        <mc:Fallback>
          <p:pic>
            <p:nvPicPr>
              <p:cNvPr id="7" name="Ink 6">
                <a:extLst>
                  <a:ext uri="{FF2B5EF4-FFF2-40B4-BE49-F238E27FC236}">
                    <a16:creationId xmlns:a16="http://schemas.microsoft.com/office/drawing/2014/main" id="{1E8A5B76-E1A2-C4E6-9BFD-F51E51FDFED1}"/>
                  </a:ext>
                </a:extLst>
              </p:cNvPr>
              <p:cNvPicPr/>
              <p:nvPr/>
            </p:nvPicPr>
            <p:blipFill>
              <a:blip r:embed="rId5"/>
              <a:stretch>
                <a:fillRect/>
              </a:stretch>
            </p:blipFill>
            <p:spPr>
              <a:xfrm>
                <a:off x="12771806" y="7741337"/>
                <a:ext cx="1789920" cy="4428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311825"/>
            <a:ext cx="5924074"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Essential Penetration Testing Commands</a:t>
            </a:r>
            <a:endParaRPr lang="en-US" sz="2200" dirty="0"/>
          </a:p>
        </p:txBody>
      </p:sp>
      <p:sp>
        <p:nvSpPr>
          <p:cNvPr id="3" name="Text 1"/>
          <p:cNvSpPr/>
          <p:nvPr/>
        </p:nvSpPr>
        <p:spPr>
          <a:xfrm>
            <a:off x="396835" y="938213"/>
            <a:ext cx="6780014"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4" name="Text 2"/>
          <p:cNvSpPr/>
          <p:nvPr/>
        </p:nvSpPr>
        <p:spPr>
          <a:xfrm>
            <a:off x="7461171" y="938213"/>
            <a:ext cx="6780014"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5" name="Text 3"/>
          <p:cNvSpPr/>
          <p:nvPr/>
        </p:nvSpPr>
        <p:spPr>
          <a:xfrm>
            <a:off x="396835" y="1370988"/>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6" name="Text 4"/>
          <p:cNvSpPr/>
          <p:nvPr/>
        </p:nvSpPr>
        <p:spPr>
          <a:xfrm>
            <a:off x="396835" y="1760220"/>
            <a:ext cx="6780014" cy="181451"/>
          </a:xfrm>
          <a:prstGeom prst="rect">
            <a:avLst/>
          </a:prstGeom>
          <a:noFill/>
          <a:ln/>
        </p:spPr>
        <p:txBody>
          <a:bodyPr wrap="none" lIns="0" tIns="0" rIns="0" bIns="0" rtlCol="0" anchor="t"/>
          <a:lstStyle/>
          <a:p>
            <a:pPr marL="0" indent="0" algn="l">
              <a:lnSpc>
                <a:spcPts val="1400"/>
              </a:lnSpc>
              <a:buNone/>
            </a:pPr>
            <a:r>
              <a:rPr lang="en-US" sz="2000" b="1" dirty="0">
                <a:solidFill>
                  <a:srgbClr val="405449"/>
                </a:solidFill>
                <a:latin typeface="Nobile" pitchFamily="34" charset="0"/>
                <a:ea typeface="Nobile" pitchFamily="34" charset="-122"/>
                <a:cs typeface="Nobile" pitchFamily="34" charset="-120"/>
              </a:rPr>
              <a:t>whatweb -v testphp.vulnweb.com</a:t>
            </a:r>
            <a:endParaRPr lang="en-US" sz="2000" dirty="0"/>
          </a:p>
        </p:txBody>
      </p:sp>
      <p:sp>
        <p:nvSpPr>
          <p:cNvPr id="7" name="Text 5"/>
          <p:cNvSpPr/>
          <p:nvPr/>
        </p:nvSpPr>
        <p:spPr>
          <a:xfrm>
            <a:off x="396835" y="2043708"/>
            <a:ext cx="6780014" cy="181451"/>
          </a:xfrm>
          <a:prstGeom prst="rect">
            <a:avLst/>
          </a:prstGeom>
          <a:noFill/>
          <a:ln/>
        </p:spPr>
        <p:txBody>
          <a:bodyPr wrap="none" lIns="0" tIns="0" rIns="0" bIns="0" rtlCol="0" anchor="t"/>
          <a:lstStyle/>
          <a:p>
            <a:pPr marL="0" indent="0" algn="l">
              <a:lnSpc>
                <a:spcPts val="1400"/>
              </a:lnSpc>
              <a:buNone/>
            </a:pPr>
            <a:r>
              <a:rPr lang="en-US" dirty="0">
                <a:solidFill>
                  <a:srgbClr val="438951"/>
                </a:solidFill>
                <a:latin typeface="Nobile" pitchFamily="34" charset="0"/>
                <a:ea typeface="Nobile" pitchFamily="34" charset="-122"/>
                <a:cs typeface="Nobile" pitchFamily="34" charset="-120"/>
              </a:rPr>
              <a:t>Finds out what technologies the website</a:t>
            </a:r>
          </a:p>
          <a:p>
            <a:pPr marL="0" indent="0" algn="l">
              <a:lnSpc>
                <a:spcPts val="1400"/>
              </a:lnSpc>
              <a:buNone/>
            </a:pPr>
            <a:endParaRPr lang="en-US" dirty="0">
              <a:solidFill>
                <a:srgbClr val="438951"/>
              </a:solidFill>
              <a:latin typeface="Nobile" pitchFamily="34" charset="0"/>
              <a:ea typeface="Nobile" pitchFamily="34" charset="-122"/>
              <a:cs typeface="Nobile" pitchFamily="34" charset="-120"/>
            </a:endParaRPr>
          </a:p>
          <a:p>
            <a:pPr marL="0" indent="0" algn="l">
              <a:lnSpc>
                <a:spcPts val="1400"/>
              </a:lnSpc>
              <a:buNone/>
            </a:pPr>
            <a:r>
              <a:rPr lang="en-US" dirty="0">
                <a:solidFill>
                  <a:srgbClr val="438951"/>
                </a:solidFill>
                <a:latin typeface="Nobile" pitchFamily="34" charset="0"/>
                <a:ea typeface="Nobile" pitchFamily="34" charset="-122"/>
                <a:cs typeface="Nobile" pitchFamily="34" charset="-120"/>
              </a:rPr>
              <a:t> use to spot common weaknesses.</a:t>
            </a:r>
            <a:endParaRPr lang="en-US" dirty="0"/>
          </a:p>
        </p:txBody>
      </p:sp>
      <p:sp>
        <p:nvSpPr>
          <p:cNvPr id="8" name="Text 6"/>
          <p:cNvSpPr/>
          <p:nvPr/>
        </p:nvSpPr>
        <p:spPr>
          <a:xfrm>
            <a:off x="396835" y="2327196"/>
            <a:ext cx="6780014"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9" name="Text 7"/>
          <p:cNvSpPr/>
          <p:nvPr/>
        </p:nvSpPr>
        <p:spPr>
          <a:xfrm>
            <a:off x="396835" y="2610683"/>
            <a:ext cx="6780014"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10" name="Text 8"/>
          <p:cNvSpPr/>
          <p:nvPr/>
        </p:nvSpPr>
        <p:spPr>
          <a:xfrm>
            <a:off x="396835" y="2894171"/>
            <a:ext cx="6780014"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11" name="Text 9"/>
          <p:cNvSpPr/>
          <p:nvPr/>
        </p:nvSpPr>
        <p:spPr>
          <a:xfrm>
            <a:off x="396835" y="3177659"/>
            <a:ext cx="6780014"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12" name="Text 10"/>
          <p:cNvSpPr/>
          <p:nvPr/>
        </p:nvSpPr>
        <p:spPr>
          <a:xfrm>
            <a:off x="396835" y="3461147"/>
            <a:ext cx="6780014" cy="181451"/>
          </a:xfrm>
          <a:prstGeom prst="rect">
            <a:avLst/>
          </a:prstGeom>
          <a:noFill/>
          <a:ln/>
        </p:spPr>
        <p:txBody>
          <a:bodyPr wrap="none" lIns="0" tIns="0" rIns="0" bIns="0" rtlCol="0" anchor="t"/>
          <a:lstStyle/>
          <a:p>
            <a:pPr marL="0" indent="0" algn="l">
              <a:lnSpc>
                <a:spcPts val="1400"/>
              </a:lnSpc>
              <a:buNone/>
            </a:pPr>
            <a:r>
              <a:rPr lang="en-US" b="1" dirty="0">
                <a:solidFill>
                  <a:srgbClr val="3B4540"/>
                </a:solidFill>
                <a:latin typeface="Nobile" pitchFamily="34" charset="0"/>
                <a:ea typeface="Nobile" pitchFamily="34" charset="-122"/>
                <a:cs typeface="Nobile" pitchFamily="34" charset="-120"/>
              </a:rPr>
              <a:t>firefox </a:t>
            </a:r>
            <a:r>
              <a:rPr lang="en-US" b="1" u="sng" dirty="0">
                <a:solidFill>
                  <a:srgbClr val="3B4540"/>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https://web.archive.org</a:t>
            </a:r>
            <a:endParaRPr lang="en-US" dirty="0"/>
          </a:p>
        </p:txBody>
      </p:sp>
      <p:sp>
        <p:nvSpPr>
          <p:cNvPr id="13" name="Text 11"/>
          <p:cNvSpPr/>
          <p:nvPr/>
        </p:nvSpPr>
        <p:spPr>
          <a:xfrm>
            <a:off x="396835" y="3744635"/>
            <a:ext cx="6780014" cy="181451"/>
          </a:xfrm>
          <a:prstGeom prst="rect">
            <a:avLst/>
          </a:prstGeom>
          <a:noFill/>
          <a:ln/>
        </p:spPr>
        <p:txBody>
          <a:bodyPr wrap="none" lIns="0" tIns="0" rIns="0" bIns="0" rtlCol="0" anchor="t"/>
          <a:lstStyle/>
          <a:p>
            <a:pPr marL="0" indent="0" algn="l">
              <a:lnSpc>
                <a:spcPts val="1400"/>
              </a:lnSpc>
              <a:buNone/>
            </a:pPr>
            <a:r>
              <a:rPr lang="en-US" dirty="0">
                <a:solidFill>
                  <a:srgbClr val="438951"/>
                </a:solidFill>
                <a:latin typeface="Nobile" pitchFamily="34" charset="0"/>
                <a:ea typeface="Nobile" pitchFamily="34" charset="-122"/>
                <a:cs typeface="Nobile" pitchFamily="34" charset="-120"/>
              </a:rPr>
              <a:t>Opens the Wayback Machine to see old  </a:t>
            </a:r>
          </a:p>
          <a:p>
            <a:pPr marL="0" indent="0" algn="l">
              <a:lnSpc>
                <a:spcPts val="1400"/>
              </a:lnSpc>
              <a:buNone/>
            </a:pPr>
            <a:endParaRPr lang="en-US" dirty="0">
              <a:solidFill>
                <a:srgbClr val="438951"/>
              </a:solidFill>
              <a:latin typeface="Nobile" pitchFamily="34" charset="0"/>
              <a:ea typeface="Nobile" pitchFamily="34" charset="-122"/>
              <a:cs typeface="Nobile" pitchFamily="34" charset="-120"/>
            </a:endParaRPr>
          </a:p>
          <a:p>
            <a:pPr marL="0" indent="0" algn="l">
              <a:lnSpc>
                <a:spcPts val="1400"/>
              </a:lnSpc>
              <a:buNone/>
            </a:pPr>
            <a:r>
              <a:rPr lang="en-US" dirty="0">
                <a:solidFill>
                  <a:srgbClr val="438951"/>
                </a:solidFill>
                <a:latin typeface="Nobile" pitchFamily="34" charset="0"/>
                <a:ea typeface="Nobile" pitchFamily="34" charset="-122"/>
                <a:cs typeface="Nobile" pitchFamily="34" charset="-120"/>
              </a:rPr>
              <a:t>versions of web pages without directly interacting with the target.</a:t>
            </a:r>
            <a:endParaRPr lang="en-US" dirty="0"/>
          </a:p>
        </p:txBody>
      </p:sp>
      <p:pic>
        <p:nvPicPr>
          <p:cNvPr id="14" name="Image 0" descr="preencoded.png"/>
          <p:cNvPicPr>
            <a:picLocks noChangeAspect="1"/>
          </p:cNvPicPr>
          <p:nvPr/>
        </p:nvPicPr>
        <p:blipFill>
          <a:blip r:embed="rId4"/>
          <a:stretch>
            <a:fillRect/>
          </a:stretch>
        </p:blipFill>
        <p:spPr>
          <a:xfrm>
            <a:off x="7461171" y="938213"/>
            <a:ext cx="6780014" cy="3767137"/>
          </a:xfrm>
          <a:prstGeom prst="rect">
            <a:avLst/>
          </a:prstGeom>
        </p:spPr>
      </p:pic>
      <p:pic>
        <p:nvPicPr>
          <p:cNvPr id="15" name="Image 1" descr="preencoded.png"/>
          <p:cNvPicPr>
            <a:picLocks noChangeAspect="1"/>
          </p:cNvPicPr>
          <p:nvPr/>
        </p:nvPicPr>
        <p:blipFill>
          <a:blip r:embed="rId5"/>
          <a:stretch>
            <a:fillRect/>
          </a:stretch>
        </p:blipFill>
        <p:spPr>
          <a:xfrm>
            <a:off x="2105382" y="5153978"/>
            <a:ext cx="12525018" cy="3075621"/>
          </a:xfrm>
          <a:prstGeom prst="rect">
            <a:avLst/>
          </a:prstGeom>
        </p:spPr>
      </p:pic>
      <p:sp>
        <p:nvSpPr>
          <p:cNvPr id="16" name="Text 12"/>
          <p:cNvSpPr/>
          <p:nvPr/>
        </p:nvSpPr>
        <p:spPr>
          <a:xfrm>
            <a:off x="396835" y="11207234"/>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17" name="Text 13"/>
          <p:cNvSpPr/>
          <p:nvPr/>
        </p:nvSpPr>
        <p:spPr>
          <a:xfrm>
            <a:off x="396835" y="11516201"/>
            <a:ext cx="13836729" cy="181451"/>
          </a:xfrm>
          <a:prstGeom prst="rect">
            <a:avLst/>
          </a:prstGeom>
          <a:noFill/>
          <a:ln/>
        </p:spPr>
        <p:txBody>
          <a:bodyPr wrap="none" lIns="0" tIns="0" rIns="0" bIns="0" rtlCol="0" anchor="t"/>
          <a:lstStyle/>
          <a:p>
            <a:pPr marL="0" indent="0" algn="l">
              <a:lnSpc>
                <a:spcPts val="1400"/>
              </a:lnSpc>
              <a:buNone/>
            </a:pPr>
            <a:endParaRPr lang="en-US" sz="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50783" y="574358"/>
            <a:ext cx="13528834" cy="251817"/>
          </a:xfrm>
          <a:prstGeom prst="rect">
            <a:avLst/>
          </a:prstGeom>
          <a:noFill/>
          <a:ln/>
        </p:spPr>
        <p:txBody>
          <a:bodyPr wrap="none" lIns="0" tIns="0" rIns="0" bIns="0" rtlCol="0" anchor="t"/>
          <a:lstStyle/>
          <a:p>
            <a:pPr marL="0" indent="0" algn="l">
              <a:lnSpc>
                <a:spcPts val="1950"/>
              </a:lnSpc>
              <a:buNone/>
            </a:pPr>
            <a:endParaRPr lang="en-US" sz="1200" dirty="0"/>
          </a:p>
        </p:txBody>
      </p:sp>
      <p:sp>
        <p:nvSpPr>
          <p:cNvPr id="3" name="Text 1"/>
          <p:cNvSpPr/>
          <p:nvPr/>
        </p:nvSpPr>
        <p:spPr>
          <a:xfrm>
            <a:off x="550783" y="983456"/>
            <a:ext cx="8223885" cy="491847"/>
          </a:xfrm>
          <a:prstGeom prst="rect">
            <a:avLst/>
          </a:prstGeom>
          <a:noFill/>
          <a:ln/>
        </p:spPr>
        <p:txBody>
          <a:bodyPr wrap="none" lIns="0" tIns="0" rIns="0" bIns="0" rtlCol="0" anchor="t"/>
          <a:lstStyle/>
          <a:p>
            <a:pPr marL="0" indent="0" algn="l">
              <a:lnSpc>
                <a:spcPts val="3850"/>
              </a:lnSpc>
              <a:buNone/>
            </a:pPr>
            <a:r>
              <a:rPr lang="en-US" sz="3050" b="1" dirty="0">
                <a:solidFill>
                  <a:srgbClr val="3B4540"/>
                </a:solidFill>
                <a:latin typeface="Fraunces Extra Bold" pitchFamily="34" charset="0"/>
                <a:ea typeface="Fraunces Extra Bold" pitchFamily="34" charset="-122"/>
                <a:cs typeface="Fraunces Extra Bold" pitchFamily="34" charset="-120"/>
              </a:rPr>
              <a:t>Essential Penetration Testing Commands</a:t>
            </a:r>
            <a:endParaRPr lang="en-US" sz="3050" dirty="0"/>
          </a:p>
        </p:txBody>
      </p:sp>
      <p:sp>
        <p:nvSpPr>
          <p:cNvPr id="4" name="Text 2"/>
          <p:cNvSpPr/>
          <p:nvPr/>
        </p:nvSpPr>
        <p:spPr>
          <a:xfrm>
            <a:off x="550783" y="1852851"/>
            <a:ext cx="6572488" cy="251817"/>
          </a:xfrm>
          <a:prstGeom prst="rect">
            <a:avLst/>
          </a:prstGeom>
          <a:noFill/>
          <a:ln/>
        </p:spPr>
        <p:txBody>
          <a:bodyPr wrap="none" lIns="0" tIns="0" rIns="0" bIns="0" rtlCol="0" anchor="t"/>
          <a:lstStyle/>
          <a:p>
            <a:pPr marL="0" indent="0" algn="l">
              <a:lnSpc>
                <a:spcPts val="1950"/>
              </a:lnSpc>
              <a:buNone/>
            </a:pPr>
            <a:r>
              <a:rPr lang="en-US" sz="1600" b="1" dirty="0">
                <a:solidFill>
                  <a:srgbClr val="3B4540"/>
                </a:solidFill>
                <a:latin typeface="Nobile" pitchFamily="34" charset="0"/>
                <a:ea typeface="Nobile" pitchFamily="34" charset="-122"/>
                <a:cs typeface="Nobile" pitchFamily="34" charset="-120"/>
              </a:rPr>
              <a:t>nikto -h </a:t>
            </a:r>
            <a:r>
              <a:rPr lang="en-US" sz="1600" b="1" u="sng" dirty="0">
                <a:solidFill>
                  <a:srgbClr val="3B4540"/>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http://testphp.vulnweb.com</a:t>
            </a:r>
            <a:endParaRPr lang="en-US" sz="1600" dirty="0"/>
          </a:p>
        </p:txBody>
      </p:sp>
      <p:sp>
        <p:nvSpPr>
          <p:cNvPr id="5" name="Text 3"/>
          <p:cNvSpPr/>
          <p:nvPr/>
        </p:nvSpPr>
        <p:spPr>
          <a:xfrm>
            <a:off x="550783" y="2246233"/>
            <a:ext cx="6572488" cy="251817"/>
          </a:xfrm>
          <a:prstGeom prst="rect">
            <a:avLst/>
          </a:prstGeom>
          <a:noFill/>
          <a:ln/>
        </p:spPr>
        <p:txBody>
          <a:bodyPr wrap="none" lIns="0" tIns="0" rIns="0" bIns="0" rtlCol="0" anchor="t"/>
          <a:lstStyle/>
          <a:p>
            <a:pPr marL="0" indent="0" algn="l">
              <a:lnSpc>
                <a:spcPts val="1950"/>
              </a:lnSpc>
              <a:buNone/>
            </a:pPr>
            <a:r>
              <a:rPr lang="en-US" sz="1600" dirty="0">
                <a:solidFill>
                  <a:srgbClr val="438951"/>
                </a:solidFill>
                <a:latin typeface="Nobile" pitchFamily="34" charset="0"/>
                <a:ea typeface="Nobile" pitchFamily="34" charset="-122"/>
                <a:cs typeface="Nobile" pitchFamily="34" charset="-120"/>
              </a:rPr>
              <a:t>Checks the website for common weak spots, old software, </a:t>
            </a:r>
          </a:p>
          <a:p>
            <a:pPr marL="0" indent="0" algn="l">
              <a:lnSpc>
                <a:spcPts val="1950"/>
              </a:lnSpc>
              <a:buNone/>
            </a:pPr>
            <a:r>
              <a:rPr lang="en-US" sz="1600" dirty="0">
                <a:solidFill>
                  <a:srgbClr val="438951"/>
                </a:solidFill>
                <a:latin typeface="Nobile" pitchFamily="34" charset="0"/>
                <a:ea typeface="Nobile" pitchFamily="34" charset="-122"/>
                <a:cs typeface="Nobile" pitchFamily="34" charset="-120"/>
              </a:rPr>
              <a:t>and security mistakes.</a:t>
            </a:r>
            <a:endParaRPr lang="en-US" sz="1600" dirty="0"/>
          </a:p>
        </p:txBody>
      </p:sp>
      <p:sp>
        <p:nvSpPr>
          <p:cNvPr id="6" name="Text 4"/>
          <p:cNvSpPr/>
          <p:nvPr/>
        </p:nvSpPr>
        <p:spPr>
          <a:xfrm>
            <a:off x="550783" y="2639616"/>
            <a:ext cx="6572488" cy="251817"/>
          </a:xfrm>
          <a:prstGeom prst="rect">
            <a:avLst/>
          </a:prstGeom>
          <a:noFill/>
          <a:ln/>
        </p:spPr>
        <p:txBody>
          <a:bodyPr wrap="none" lIns="0" tIns="0" rIns="0" bIns="0" rtlCol="0" anchor="t"/>
          <a:lstStyle/>
          <a:p>
            <a:pPr marL="0" indent="0" algn="l">
              <a:lnSpc>
                <a:spcPts val="1950"/>
              </a:lnSpc>
              <a:buNone/>
            </a:pPr>
            <a:endParaRPr lang="en-US" sz="1200" dirty="0"/>
          </a:p>
        </p:txBody>
      </p:sp>
      <p:sp>
        <p:nvSpPr>
          <p:cNvPr id="7" name="Text 5"/>
          <p:cNvSpPr/>
          <p:nvPr/>
        </p:nvSpPr>
        <p:spPr>
          <a:xfrm>
            <a:off x="550783" y="3032998"/>
            <a:ext cx="6572488" cy="251817"/>
          </a:xfrm>
          <a:prstGeom prst="rect">
            <a:avLst/>
          </a:prstGeom>
          <a:noFill/>
          <a:ln/>
        </p:spPr>
        <p:txBody>
          <a:bodyPr wrap="none" lIns="0" tIns="0" rIns="0" bIns="0" rtlCol="0" anchor="t"/>
          <a:lstStyle/>
          <a:p>
            <a:pPr marL="0" indent="0" algn="l">
              <a:lnSpc>
                <a:spcPts val="1950"/>
              </a:lnSpc>
              <a:buNone/>
            </a:pPr>
            <a:endParaRPr lang="en-US" sz="1200" dirty="0"/>
          </a:p>
        </p:txBody>
      </p:sp>
      <p:sp>
        <p:nvSpPr>
          <p:cNvPr id="8" name="Text 6"/>
          <p:cNvSpPr/>
          <p:nvPr/>
        </p:nvSpPr>
        <p:spPr>
          <a:xfrm>
            <a:off x="550783" y="3426381"/>
            <a:ext cx="6572488" cy="251817"/>
          </a:xfrm>
          <a:prstGeom prst="rect">
            <a:avLst/>
          </a:prstGeom>
          <a:noFill/>
          <a:ln/>
        </p:spPr>
        <p:txBody>
          <a:bodyPr wrap="none" lIns="0" tIns="0" rIns="0" bIns="0" rtlCol="0" anchor="t"/>
          <a:lstStyle/>
          <a:p>
            <a:pPr marL="0" indent="0" algn="l">
              <a:lnSpc>
                <a:spcPts val="1950"/>
              </a:lnSpc>
              <a:buNone/>
            </a:pPr>
            <a:endParaRPr lang="en-US" sz="1200" dirty="0"/>
          </a:p>
        </p:txBody>
      </p:sp>
      <p:sp>
        <p:nvSpPr>
          <p:cNvPr id="9" name="Text 7"/>
          <p:cNvSpPr/>
          <p:nvPr/>
        </p:nvSpPr>
        <p:spPr>
          <a:xfrm>
            <a:off x="550783" y="3819763"/>
            <a:ext cx="6572488" cy="251817"/>
          </a:xfrm>
          <a:prstGeom prst="rect">
            <a:avLst/>
          </a:prstGeom>
          <a:noFill/>
          <a:ln/>
        </p:spPr>
        <p:txBody>
          <a:bodyPr wrap="none" lIns="0" tIns="0" rIns="0" bIns="0" rtlCol="0" anchor="t"/>
          <a:lstStyle/>
          <a:p>
            <a:pPr marL="0" indent="0" algn="l">
              <a:lnSpc>
                <a:spcPts val="1950"/>
              </a:lnSpc>
              <a:buNone/>
            </a:pPr>
            <a:endParaRPr lang="en-US" sz="1200" dirty="0"/>
          </a:p>
        </p:txBody>
      </p:sp>
      <p:sp>
        <p:nvSpPr>
          <p:cNvPr id="10" name="Text 8"/>
          <p:cNvSpPr/>
          <p:nvPr/>
        </p:nvSpPr>
        <p:spPr>
          <a:xfrm>
            <a:off x="550783" y="4213146"/>
            <a:ext cx="6572488" cy="251817"/>
          </a:xfrm>
          <a:prstGeom prst="rect">
            <a:avLst/>
          </a:prstGeom>
          <a:noFill/>
          <a:ln/>
        </p:spPr>
        <p:txBody>
          <a:bodyPr wrap="none" lIns="0" tIns="0" rIns="0" bIns="0" rtlCol="0" anchor="t"/>
          <a:lstStyle/>
          <a:p>
            <a:pPr marL="0" indent="0" algn="l">
              <a:lnSpc>
                <a:spcPts val="1950"/>
              </a:lnSpc>
              <a:buNone/>
            </a:pPr>
            <a:r>
              <a:rPr lang="en-US" sz="1600" b="1" dirty="0">
                <a:solidFill>
                  <a:srgbClr val="3B4540"/>
                </a:solidFill>
                <a:latin typeface="Nobile" pitchFamily="34" charset="0"/>
                <a:ea typeface="Nobile" pitchFamily="34" charset="-122"/>
                <a:cs typeface="Nobile" pitchFamily="34" charset="-120"/>
              </a:rPr>
              <a:t>sqlmap -u " </a:t>
            </a:r>
            <a:r>
              <a:rPr lang="en-US" sz="1600" b="1" u="sng" dirty="0">
                <a:solidFill>
                  <a:srgbClr val="3B4540"/>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http://testphp.vulnweb.com</a:t>
            </a:r>
            <a:r>
              <a:rPr lang="en-US" sz="1600" b="1" dirty="0">
                <a:solidFill>
                  <a:srgbClr val="3B4540"/>
                </a:solidFill>
                <a:latin typeface="Nobile" pitchFamily="34" charset="0"/>
                <a:ea typeface="Nobile" pitchFamily="34" charset="-122"/>
                <a:cs typeface="Nobile" pitchFamily="34" charset="-120"/>
              </a:rPr>
              <a:t>" artist.php?artist=1" -dbs</a:t>
            </a:r>
            <a:endParaRPr lang="en-US" sz="1600" dirty="0"/>
          </a:p>
        </p:txBody>
      </p:sp>
      <p:sp>
        <p:nvSpPr>
          <p:cNvPr id="11" name="Text 9"/>
          <p:cNvSpPr/>
          <p:nvPr/>
        </p:nvSpPr>
        <p:spPr>
          <a:xfrm>
            <a:off x="550783" y="4606528"/>
            <a:ext cx="6572488" cy="251817"/>
          </a:xfrm>
          <a:prstGeom prst="rect">
            <a:avLst/>
          </a:prstGeom>
          <a:noFill/>
          <a:ln/>
        </p:spPr>
        <p:txBody>
          <a:bodyPr wrap="none" lIns="0" tIns="0" rIns="0" bIns="0" rtlCol="0" anchor="t"/>
          <a:lstStyle/>
          <a:p>
            <a:pPr marL="0" indent="0" algn="l">
              <a:lnSpc>
                <a:spcPts val="1950"/>
              </a:lnSpc>
              <a:buNone/>
            </a:pPr>
            <a:r>
              <a:rPr lang="en-US" sz="1600" dirty="0">
                <a:solidFill>
                  <a:srgbClr val="438951"/>
                </a:solidFill>
                <a:latin typeface="Nobile" pitchFamily="34" charset="0"/>
                <a:ea typeface="Nobile" pitchFamily="34" charset="-122"/>
                <a:cs typeface="Nobile" pitchFamily="34" charset="-120"/>
              </a:rPr>
              <a:t>Finds and uses SQL injection flaws on a website to list its databases.</a:t>
            </a:r>
            <a:endParaRPr lang="en-US" sz="1600" dirty="0"/>
          </a:p>
        </p:txBody>
      </p:sp>
      <p:sp>
        <p:nvSpPr>
          <p:cNvPr id="12" name="Text 10"/>
          <p:cNvSpPr/>
          <p:nvPr/>
        </p:nvSpPr>
        <p:spPr>
          <a:xfrm>
            <a:off x="550783" y="4999911"/>
            <a:ext cx="6572488" cy="251817"/>
          </a:xfrm>
          <a:prstGeom prst="rect">
            <a:avLst/>
          </a:prstGeom>
          <a:noFill/>
          <a:ln/>
        </p:spPr>
        <p:txBody>
          <a:bodyPr wrap="none" lIns="0" tIns="0" rIns="0" bIns="0" rtlCol="0" anchor="t"/>
          <a:lstStyle/>
          <a:p>
            <a:pPr marL="0" indent="0" algn="l">
              <a:lnSpc>
                <a:spcPts val="1950"/>
              </a:lnSpc>
              <a:buNone/>
            </a:pPr>
            <a:endParaRPr lang="en-US" sz="1200" dirty="0"/>
          </a:p>
        </p:txBody>
      </p:sp>
      <p:sp>
        <p:nvSpPr>
          <p:cNvPr id="13" name="Text 11"/>
          <p:cNvSpPr/>
          <p:nvPr/>
        </p:nvSpPr>
        <p:spPr>
          <a:xfrm>
            <a:off x="550783" y="5393293"/>
            <a:ext cx="6572488" cy="251817"/>
          </a:xfrm>
          <a:prstGeom prst="rect">
            <a:avLst/>
          </a:prstGeom>
          <a:noFill/>
          <a:ln/>
        </p:spPr>
        <p:txBody>
          <a:bodyPr wrap="none" lIns="0" tIns="0" rIns="0" bIns="0" rtlCol="0" anchor="t"/>
          <a:lstStyle/>
          <a:p>
            <a:pPr marL="0" indent="0" algn="l">
              <a:lnSpc>
                <a:spcPts val="1950"/>
              </a:lnSpc>
              <a:buNone/>
            </a:pPr>
            <a:endParaRPr lang="en-US" sz="1200" dirty="0"/>
          </a:p>
        </p:txBody>
      </p:sp>
      <p:sp>
        <p:nvSpPr>
          <p:cNvPr id="14" name="Text 12"/>
          <p:cNvSpPr/>
          <p:nvPr/>
        </p:nvSpPr>
        <p:spPr>
          <a:xfrm>
            <a:off x="550783" y="5786676"/>
            <a:ext cx="6572488" cy="251817"/>
          </a:xfrm>
          <a:prstGeom prst="rect">
            <a:avLst/>
          </a:prstGeom>
          <a:noFill/>
          <a:ln/>
        </p:spPr>
        <p:txBody>
          <a:bodyPr wrap="none" lIns="0" tIns="0" rIns="0" bIns="0" rtlCol="0" anchor="t"/>
          <a:lstStyle/>
          <a:p>
            <a:pPr marL="0" indent="0" algn="l">
              <a:lnSpc>
                <a:spcPts val="1950"/>
              </a:lnSpc>
              <a:buNone/>
            </a:pPr>
            <a:endParaRPr lang="en-US" sz="1200" dirty="0"/>
          </a:p>
        </p:txBody>
      </p:sp>
      <p:pic>
        <p:nvPicPr>
          <p:cNvPr id="15" name="Image 0" descr="preencoded.png"/>
          <p:cNvPicPr>
            <a:picLocks noChangeAspect="1"/>
          </p:cNvPicPr>
          <p:nvPr/>
        </p:nvPicPr>
        <p:blipFill>
          <a:blip r:embed="rId4"/>
          <a:stretch>
            <a:fillRect/>
          </a:stretch>
        </p:blipFill>
        <p:spPr>
          <a:xfrm>
            <a:off x="7514749" y="1888331"/>
            <a:ext cx="6572488" cy="1737003"/>
          </a:xfrm>
          <a:prstGeom prst="rect">
            <a:avLst/>
          </a:prstGeom>
        </p:spPr>
      </p:pic>
      <p:pic>
        <p:nvPicPr>
          <p:cNvPr id="16" name="Image 1" descr="preencoded.png"/>
          <p:cNvPicPr>
            <a:picLocks noChangeAspect="1"/>
          </p:cNvPicPr>
          <p:nvPr/>
        </p:nvPicPr>
        <p:blipFill>
          <a:blip r:embed="rId5"/>
          <a:stretch>
            <a:fillRect/>
          </a:stretch>
        </p:blipFill>
        <p:spPr>
          <a:xfrm>
            <a:off x="7514749" y="3802380"/>
            <a:ext cx="3561517" cy="4101584"/>
          </a:xfrm>
          <a:prstGeom prst="rect">
            <a:avLst/>
          </a:prstGeom>
        </p:spPr>
      </p:pic>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41B1AABA-D04C-1506-D4DA-91706138B9F9}"/>
                  </a:ext>
                </a:extLst>
              </p14:cNvPr>
              <p14:cNvContentPartPr/>
              <p14:nvPr/>
            </p14:nvContentPartPr>
            <p14:xfrm>
              <a:off x="12857126" y="7804337"/>
              <a:ext cx="1632240" cy="448920"/>
            </p14:xfrm>
          </p:contentPart>
        </mc:Choice>
        <mc:Fallback>
          <p:pic>
            <p:nvPicPr>
              <p:cNvPr id="17" name="Ink 16">
                <a:extLst>
                  <a:ext uri="{FF2B5EF4-FFF2-40B4-BE49-F238E27FC236}">
                    <a16:creationId xmlns:a16="http://schemas.microsoft.com/office/drawing/2014/main" id="{41B1AABA-D04C-1506-D4DA-91706138B9F9}"/>
                  </a:ext>
                </a:extLst>
              </p:cNvPr>
              <p:cNvPicPr/>
              <p:nvPr/>
            </p:nvPicPr>
            <p:blipFill>
              <a:blip r:embed="rId7"/>
              <a:stretch>
                <a:fillRect/>
              </a:stretch>
            </p:blipFill>
            <p:spPr>
              <a:xfrm>
                <a:off x="12794126" y="7741697"/>
                <a:ext cx="1757880" cy="57456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2361" y="622578"/>
            <a:ext cx="11830526" cy="70746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Essential Penetration Testing Commands</a:t>
            </a:r>
            <a:endParaRPr lang="en-US" sz="4450" dirty="0"/>
          </a:p>
        </p:txBody>
      </p:sp>
      <p:sp>
        <p:nvSpPr>
          <p:cNvPr id="3" name="Text 1"/>
          <p:cNvSpPr/>
          <p:nvPr/>
        </p:nvSpPr>
        <p:spPr>
          <a:xfrm>
            <a:off x="792361" y="1873329"/>
            <a:ext cx="6246733" cy="1086922"/>
          </a:xfrm>
          <a:prstGeom prst="rect">
            <a:avLst/>
          </a:prstGeom>
          <a:noFill/>
          <a:ln/>
        </p:spPr>
        <p:txBody>
          <a:bodyPr wrap="square" lIns="0" tIns="0" rIns="0" bIns="0" rtlCol="0" anchor="t"/>
          <a:lstStyle/>
          <a:p>
            <a:pPr marL="0" indent="0" algn="l">
              <a:lnSpc>
                <a:spcPts val="2850"/>
              </a:lnSpc>
              <a:buNone/>
            </a:pPr>
            <a:r>
              <a:rPr lang="en-US" sz="1750" b="1" dirty="0">
                <a:solidFill>
                  <a:srgbClr val="3B4540"/>
                </a:solidFill>
                <a:latin typeface="Nobile" pitchFamily="34" charset="0"/>
                <a:ea typeface="Nobile" pitchFamily="34" charset="-122"/>
                <a:cs typeface="Nobile" pitchFamily="34" charset="-120"/>
              </a:rPr>
              <a:t>sqlmap -u " </a:t>
            </a:r>
            <a:r>
              <a:rPr lang="en-US" sz="1750" b="1" u="sng" dirty="0">
                <a:solidFill>
                  <a:srgbClr val="3B4540"/>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http://testphp.vulnweb.com</a:t>
            </a:r>
            <a:r>
              <a:rPr lang="en-US" sz="1750" b="1" dirty="0">
                <a:solidFill>
                  <a:srgbClr val="3B4540"/>
                </a:solidFill>
                <a:latin typeface="Nobile" pitchFamily="34" charset="0"/>
                <a:ea typeface="Nobile" pitchFamily="34" charset="-122"/>
                <a:cs typeface="Nobile" pitchFamily="34" charset="-120"/>
              </a:rPr>
              <a:t>/artist.php?artist=1"-D accuart -tables</a:t>
            </a:r>
            <a:endParaRPr lang="en-US" sz="1750" dirty="0"/>
          </a:p>
        </p:txBody>
      </p:sp>
      <p:sp>
        <p:nvSpPr>
          <p:cNvPr id="4" name="Text 2"/>
          <p:cNvSpPr/>
          <p:nvPr/>
        </p:nvSpPr>
        <p:spPr>
          <a:xfrm>
            <a:off x="792361" y="3163967"/>
            <a:ext cx="6246733" cy="1086922"/>
          </a:xfrm>
          <a:prstGeom prst="rect">
            <a:avLst/>
          </a:prstGeom>
          <a:noFill/>
          <a:ln/>
        </p:spPr>
        <p:txBody>
          <a:bodyPr wrap="square" lIns="0" tIns="0" rIns="0" bIns="0" rtlCol="0" anchor="t"/>
          <a:lstStyle/>
          <a:p>
            <a:pPr marL="0" indent="0" algn="l">
              <a:lnSpc>
                <a:spcPts val="2850"/>
              </a:lnSpc>
              <a:buNone/>
            </a:pPr>
            <a:r>
              <a:rPr lang="en-US" sz="1750" dirty="0">
                <a:solidFill>
                  <a:srgbClr val="438951"/>
                </a:solidFill>
                <a:latin typeface="Nobile" pitchFamily="34" charset="0"/>
                <a:ea typeface="Nobile" pitchFamily="34" charset="-122"/>
                <a:cs typeface="Nobile" pitchFamily="34" charset="-120"/>
              </a:rPr>
              <a:t>Enumerates tables within the "accuart" database, given a vulnerable URL. This helps in discovering database structure.</a:t>
            </a:r>
            <a:endParaRPr lang="en-US" sz="1750" dirty="0"/>
          </a:p>
        </p:txBody>
      </p:sp>
      <p:sp>
        <p:nvSpPr>
          <p:cNvPr id="5" name="Text 3"/>
          <p:cNvSpPr/>
          <p:nvPr/>
        </p:nvSpPr>
        <p:spPr>
          <a:xfrm>
            <a:off x="792361" y="4454604"/>
            <a:ext cx="6246733" cy="362307"/>
          </a:xfrm>
          <a:prstGeom prst="rect">
            <a:avLst/>
          </a:prstGeom>
          <a:noFill/>
          <a:ln/>
        </p:spPr>
        <p:txBody>
          <a:bodyPr wrap="none" lIns="0" tIns="0" rIns="0" bIns="0" rtlCol="0" anchor="t"/>
          <a:lstStyle/>
          <a:p>
            <a:pPr marL="0" indent="0" algn="l">
              <a:lnSpc>
                <a:spcPts val="2850"/>
              </a:lnSpc>
              <a:buNone/>
            </a:pPr>
            <a:endParaRPr lang="en-US" sz="1750" dirty="0"/>
          </a:p>
        </p:txBody>
      </p:sp>
      <p:sp>
        <p:nvSpPr>
          <p:cNvPr id="6" name="Text 4"/>
          <p:cNvSpPr/>
          <p:nvPr/>
        </p:nvSpPr>
        <p:spPr>
          <a:xfrm>
            <a:off x="792361" y="5020628"/>
            <a:ext cx="6246733" cy="1086922"/>
          </a:xfrm>
          <a:prstGeom prst="rect">
            <a:avLst/>
          </a:prstGeom>
          <a:noFill/>
          <a:ln/>
        </p:spPr>
        <p:txBody>
          <a:bodyPr wrap="square" lIns="0" tIns="0" rIns="0" bIns="0" rtlCol="0" anchor="t"/>
          <a:lstStyle/>
          <a:p>
            <a:pPr marL="0" indent="0" algn="l">
              <a:lnSpc>
                <a:spcPts val="2850"/>
              </a:lnSpc>
              <a:buNone/>
            </a:pPr>
            <a:r>
              <a:rPr lang="en-US" sz="1750" b="1" dirty="0">
                <a:solidFill>
                  <a:srgbClr val="3B4540"/>
                </a:solidFill>
                <a:latin typeface="Nobile" pitchFamily="34" charset="0"/>
                <a:ea typeface="Nobile" pitchFamily="34" charset="-122"/>
                <a:cs typeface="Nobile" pitchFamily="34" charset="-120"/>
              </a:rPr>
              <a:t>sqlmap -u " </a:t>
            </a:r>
            <a:r>
              <a:rPr lang="en-US" sz="1750" b="1" u="sng" dirty="0">
                <a:solidFill>
                  <a:srgbClr val="3B4540"/>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http://testphp.vulnweb.com</a:t>
            </a:r>
            <a:r>
              <a:rPr lang="en-US" sz="1750" b="1" dirty="0">
                <a:solidFill>
                  <a:srgbClr val="3B4540"/>
                </a:solidFill>
                <a:latin typeface="Nobile" pitchFamily="34" charset="0"/>
                <a:ea typeface="Nobile" pitchFamily="34" charset="-122"/>
                <a:cs typeface="Nobile" pitchFamily="34" charset="-120"/>
              </a:rPr>
              <a:t>"artist.php?artist=1"-D accuart -T users -dump</a:t>
            </a:r>
            <a:endParaRPr lang="en-US" sz="1750" dirty="0"/>
          </a:p>
        </p:txBody>
      </p:sp>
      <p:sp>
        <p:nvSpPr>
          <p:cNvPr id="7" name="Text 5"/>
          <p:cNvSpPr/>
          <p:nvPr/>
        </p:nvSpPr>
        <p:spPr>
          <a:xfrm>
            <a:off x="792361" y="6311265"/>
            <a:ext cx="6246733" cy="1086922"/>
          </a:xfrm>
          <a:prstGeom prst="rect">
            <a:avLst/>
          </a:prstGeom>
          <a:noFill/>
          <a:ln/>
        </p:spPr>
        <p:txBody>
          <a:bodyPr wrap="square" lIns="0" tIns="0" rIns="0" bIns="0" rtlCol="0" anchor="t"/>
          <a:lstStyle/>
          <a:p>
            <a:pPr marL="0" indent="0" algn="l">
              <a:lnSpc>
                <a:spcPts val="2850"/>
              </a:lnSpc>
              <a:buNone/>
            </a:pPr>
            <a:r>
              <a:rPr lang="en-US" sz="1750" dirty="0">
                <a:solidFill>
                  <a:srgbClr val="438951"/>
                </a:solidFill>
                <a:latin typeface="Nobile" pitchFamily="34" charset="0"/>
                <a:ea typeface="Nobile" pitchFamily="34" charset="-122"/>
                <a:cs typeface="Nobile" pitchFamily="34" charset="-120"/>
              </a:rPr>
              <a:t>Dumps all entries from the "users" table within the "accuart" database, given a vulnerable URL. This command extracts data from the target.</a:t>
            </a:r>
            <a:endParaRPr lang="en-US" sz="1750" dirty="0"/>
          </a:p>
        </p:txBody>
      </p:sp>
      <p:pic>
        <p:nvPicPr>
          <p:cNvPr id="8" name="Image 0" descr="preencoded.png"/>
          <p:cNvPicPr>
            <a:picLocks noChangeAspect="1"/>
          </p:cNvPicPr>
          <p:nvPr/>
        </p:nvPicPr>
        <p:blipFill>
          <a:blip r:embed="rId4"/>
          <a:stretch>
            <a:fillRect/>
          </a:stretch>
        </p:blipFill>
        <p:spPr>
          <a:xfrm>
            <a:off x="7598926" y="1924288"/>
            <a:ext cx="6246733" cy="3336369"/>
          </a:xfrm>
          <a:prstGeom prst="rect">
            <a:avLst/>
          </a:prstGeom>
        </p:spPr>
      </p:pic>
      <p:pic>
        <p:nvPicPr>
          <p:cNvPr id="9" name="Image 1" descr="preencoded.png"/>
          <p:cNvPicPr>
            <a:picLocks noChangeAspect="1"/>
          </p:cNvPicPr>
          <p:nvPr/>
        </p:nvPicPr>
        <p:blipFill>
          <a:blip r:embed="rId5"/>
          <a:stretch>
            <a:fillRect/>
          </a:stretch>
        </p:blipFill>
        <p:spPr>
          <a:xfrm>
            <a:off x="7598926" y="5515332"/>
            <a:ext cx="6246733" cy="1851184"/>
          </a:xfrm>
          <a:prstGeom prst="rect">
            <a:avLst/>
          </a:prstGeom>
        </p:spPr>
      </p:pic>
      <p:grpSp>
        <p:nvGrpSpPr>
          <p:cNvPr id="14" name="Group 13">
            <a:extLst>
              <a:ext uri="{FF2B5EF4-FFF2-40B4-BE49-F238E27FC236}">
                <a16:creationId xmlns:a16="http://schemas.microsoft.com/office/drawing/2014/main" id="{6A2E3851-A6AA-0AC1-C851-2A0615CC0673}"/>
              </a:ext>
            </a:extLst>
          </p:cNvPr>
          <p:cNvGrpSpPr/>
          <p:nvPr/>
        </p:nvGrpSpPr>
        <p:grpSpPr>
          <a:xfrm>
            <a:off x="11808086" y="7540817"/>
            <a:ext cx="2648160" cy="603360"/>
            <a:chOff x="11808086" y="7540817"/>
            <a:chExt cx="2648160" cy="603360"/>
          </a:xfrm>
        </p:grpSpPr>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5B2DFCC2-6533-873C-19F4-C2BD8253AA01}"/>
                    </a:ext>
                  </a:extLst>
                </p14:cNvPr>
                <p14:cNvContentPartPr/>
                <p14:nvPr/>
              </p14:nvContentPartPr>
              <p14:xfrm>
                <a:off x="11808086" y="7540817"/>
                <a:ext cx="2648160" cy="603360"/>
              </p14:xfrm>
            </p:contentPart>
          </mc:Choice>
          <mc:Fallback>
            <p:pic>
              <p:nvPicPr>
                <p:cNvPr id="10" name="Ink 9">
                  <a:extLst>
                    <a:ext uri="{FF2B5EF4-FFF2-40B4-BE49-F238E27FC236}">
                      <a16:creationId xmlns:a16="http://schemas.microsoft.com/office/drawing/2014/main" id="{5B2DFCC2-6533-873C-19F4-C2BD8253AA01}"/>
                    </a:ext>
                  </a:extLst>
                </p:cNvPr>
                <p:cNvPicPr/>
                <p:nvPr/>
              </p:nvPicPr>
              <p:blipFill>
                <a:blip r:embed="rId7"/>
                <a:stretch>
                  <a:fillRect/>
                </a:stretch>
              </p:blipFill>
              <p:spPr>
                <a:xfrm>
                  <a:off x="11745446" y="7477817"/>
                  <a:ext cx="2773800" cy="729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536003AD-4BCD-F8D6-7F60-4B558252A603}"/>
                    </a:ext>
                  </a:extLst>
                </p14:cNvPr>
                <p14:cNvContentPartPr/>
                <p14:nvPr/>
              </p14:nvContentPartPr>
              <p14:xfrm>
                <a:off x="14038286" y="7859417"/>
                <a:ext cx="323280" cy="194760"/>
              </p14:xfrm>
            </p:contentPart>
          </mc:Choice>
          <mc:Fallback>
            <p:pic>
              <p:nvPicPr>
                <p:cNvPr id="11" name="Ink 10">
                  <a:extLst>
                    <a:ext uri="{FF2B5EF4-FFF2-40B4-BE49-F238E27FC236}">
                      <a16:creationId xmlns:a16="http://schemas.microsoft.com/office/drawing/2014/main" id="{536003AD-4BCD-F8D6-7F60-4B558252A603}"/>
                    </a:ext>
                  </a:extLst>
                </p:cNvPr>
                <p:cNvPicPr/>
                <p:nvPr/>
              </p:nvPicPr>
              <p:blipFill>
                <a:blip r:embed="rId9"/>
                <a:stretch>
                  <a:fillRect/>
                </a:stretch>
              </p:blipFill>
              <p:spPr>
                <a:xfrm>
                  <a:off x="13975286" y="7796417"/>
                  <a:ext cx="44892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535C1E16-03AB-FFB2-5881-2B2FDBD118E2}"/>
                    </a:ext>
                  </a:extLst>
                </p14:cNvPr>
                <p14:cNvContentPartPr/>
                <p14:nvPr/>
              </p14:nvContentPartPr>
              <p14:xfrm>
                <a:off x="12863606" y="7696337"/>
                <a:ext cx="1142280" cy="176400"/>
              </p14:xfrm>
            </p:contentPart>
          </mc:Choice>
          <mc:Fallback>
            <p:pic>
              <p:nvPicPr>
                <p:cNvPr id="13" name="Ink 12">
                  <a:extLst>
                    <a:ext uri="{FF2B5EF4-FFF2-40B4-BE49-F238E27FC236}">
                      <a16:creationId xmlns:a16="http://schemas.microsoft.com/office/drawing/2014/main" id="{535C1E16-03AB-FFB2-5881-2B2FDBD118E2}"/>
                    </a:ext>
                  </a:extLst>
                </p:cNvPr>
                <p:cNvPicPr/>
                <p:nvPr/>
              </p:nvPicPr>
              <p:blipFill>
                <a:blip r:embed="rId11"/>
                <a:stretch>
                  <a:fillRect/>
                </a:stretch>
              </p:blipFill>
              <p:spPr>
                <a:xfrm>
                  <a:off x="12800966" y="7633337"/>
                  <a:ext cx="1267920" cy="302040"/>
                </a:xfrm>
                <a:prstGeom prst="rect">
                  <a:avLst/>
                </a:prstGeom>
              </p:spPr>
            </p:pic>
          </mc:Fallback>
        </mc:AlternateContent>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54429"/>
            <a:ext cx="7556421" cy="1417677"/>
          </a:xfrm>
          <a:prstGeom prst="rect">
            <a:avLst/>
          </a:prstGeom>
          <a:noFill/>
          <a:ln/>
        </p:spPr>
        <p:txBody>
          <a:bodyPr wrap="none" lIns="0" tIns="0" rIns="0" bIns="0" rtlCol="0" anchor="t"/>
          <a:lstStyle/>
          <a:p>
            <a:pPr marL="0" indent="0" algn="ctr">
              <a:lnSpc>
                <a:spcPts val="11150"/>
              </a:lnSpc>
              <a:buNone/>
            </a:pPr>
            <a:r>
              <a:rPr lang="en-US" sz="8900" b="1" dirty="0">
                <a:solidFill>
                  <a:srgbClr val="3B4540"/>
                </a:solidFill>
                <a:latin typeface="Fraunces Extra Bold" pitchFamily="34" charset="0"/>
                <a:ea typeface="Fraunces Extra Bold" pitchFamily="34" charset="-122"/>
                <a:cs typeface="Fraunces Extra Bold" pitchFamily="34" charset="-120"/>
              </a:rPr>
              <a:t>Thank You</a:t>
            </a:r>
            <a:endParaRPr lang="en-US" sz="8900" dirty="0"/>
          </a:p>
        </p:txBody>
      </p:sp>
      <p:sp>
        <p:nvSpPr>
          <p:cNvPr id="4" name="Text 1"/>
          <p:cNvSpPr/>
          <p:nvPr/>
        </p:nvSpPr>
        <p:spPr>
          <a:xfrm>
            <a:off x="793790" y="4812268"/>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9608" y="527685"/>
            <a:ext cx="8484989" cy="478274"/>
          </a:xfrm>
          <a:prstGeom prst="rect">
            <a:avLst/>
          </a:prstGeom>
          <a:noFill/>
          <a:ln/>
        </p:spPr>
        <p:txBody>
          <a:bodyPr wrap="none" lIns="0" tIns="0" rIns="0" bIns="0" rtlCol="0" anchor="t"/>
          <a:lstStyle/>
          <a:p>
            <a:pPr marL="0" indent="0" algn="l">
              <a:lnSpc>
                <a:spcPts val="3750"/>
              </a:lnSpc>
              <a:buNone/>
            </a:pPr>
            <a:r>
              <a:rPr lang="en-US" sz="3000" b="1" dirty="0">
                <a:solidFill>
                  <a:srgbClr val="3B4540"/>
                </a:solidFill>
                <a:latin typeface="Fraunces Extra Bold" pitchFamily="34" charset="0"/>
                <a:ea typeface="Fraunces Extra Bold" pitchFamily="34" charset="-122"/>
                <a:cs typeface="Fraunces Extra Bold" pitchFamily="34" charset="-120"/>
              </a:rPr>
              <a:t>Agenda: Strengthening Web Server Security</a:t>
            </a:r>
            <a:endParaRPr lang="en-US" sz="3000" dirty="0"/>
          </a:p>
        </p:txBody>
      </p:sp>
      <p:sp>
        <p:nvSpPr>
          <p:cNvPr id="3" name="Shape 1"/>
          <p:cNvSpPr/>
          <p:nvPr/>
        </p:nvSpPr>
        <p:spPr>
          <a:xfrm>
            <a:off x="669608" y="1388507"/>
            <a:ext cx="765215" cy="1147882"/>
          </a:xfrm>
          <a:prstGeom prst="roundRect">
            <a:avLst>
              <a:gd name="adj" fmla="val 360050"/>
            </a:avLst>
          </a:prstGeom>
          <a:solidFill>
            <a:srgbClr val="E8F3E8"/>
          </a:solidFill>
          <a:ln/>
        </p:spPr>
      </p:sp>
      <p:sp>
        <p:nvSpPr>
          <p:cNvPr id="4" name="Text 2"/>
          <p:cNvSpPr/>
          <p:nvPr/>
        </p:nvSpPr>
        <p:spPr>
          <a:xfrm>
            <a:off x="908685" y="1783080"/>
            <a:ext cx="286941" cy="358735"/>
          </a:xfrm>
          <a:prstGeom prst="rect">
            <a:avLst/>
          </a:prstGeom>
          <a:noFill/>
          <a:ln/>
        </p:spPr>
        <p:txBody>
          <a:bodyPr wrap="none" lIns="0" tIns="0" rIns="0" bIns="0" rtlCol="0" anchor="t"/>
          <a:lstStyle/>
          <a:p>
            <a:pPr marL="0" indent="0" algn="l">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1</a:t>
            </a:r>
            <a:endParaRPr lang="en-US" sz="2250" dirty="0"/>
          </a:p>
        </p:txBody>
      </p:sp>
      <p:sp>
        <p:nvSpPr>
          <p:cNvPr id="5" name="Text 3"/>
          <p:cNvSpPr/>
          <p:nvPr/>
        </p:nvSpPr>
        <p:spPr>
          <a:xfrm>
            <a:off x="1626037" y="1579721"/>
            <a:ext cx="2391608" cy="298966"/>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Key Concepts</a:t>
            </a:r>
            <a:endParaRPr lang="en-US" sz="1850" dirty="0"/>
          </a:p>
        </p:txBody>
      </p:sp>
      <p:sp>
        <p:nvSpPr>
          <p:cNvPr id="6" name="Text 4"/>
          <p:cNvSpPr/>
          <p:nvPr/>
        </p:nvSpPr>
        <p:spPr>
          <a:xfrm>
            <a:off x="1626037" y="1993463"/>
            <a:ext cx="12334756" cy="306110"/>
          </a:xfrm>
          <a:prstGeom prst="rect">
            <a:avLst/>
          </a:prstGeom>
          <a:noFill/>
          <a:ln/>
        </p:spPr>
        <p:txBody>
          <a:bodyPr wrap="none" lIns="0" tIns="0" rIns="0" bIns="0" rtlCol="0" anchor="t"/>
          <a:lstStyle/>
          <a:p>
            <a:pPr marL="0" indent="0" algn="l">
              <a:lnSpc>
                <a:spcPts val="2400"/>
              </a:lnSpc>
              <a:buNone/>
            </a:pPr>
            <a:r>
              <a:rPr lang="en-US" dirty="0">
                <a:solidFill>
                  <a:srgbClr val="405449"/>
                </a:solidFill>
                <a:latin typeface="Nobile" pitchFamily="34" charset="0"/>
                <a:ea typeface="Nobile" pitchFamily="34" charset="-122"/>
                <a:cs typeface="Nobile" pitchFamily="34" charset="-120"/>
              </a:rPr>
              <a:t>Understanding Penetration Testing &amp; Reconnaissance.</a:t>
            </a:r>
            <a:endParaRPr lang="en-US" dirty="0"/>
          </a:p>
        </p:txBody>
      </p:sp>
      <p:sp>
        <p:nvSpPr>
          <p:cNvPr id="7" name="Shape 5"/>
          <p:cNvSpPr/>
          <p:nvPr/>
        </p:nvSpPr>
        <p:spPr>
          <a:xfrm>
            <a:off x="669608" y="2679859"/>
            <a:ext cx="765215" cy="1147882"/>
          </a:xfrm>
          <a:prstGeom prst="roundRect">
            <a:avLst>
              <a:gd name="adj" fmla="val 360050"/>
            </a:avLst>
          </a:prstGeom>
          <a:solidFill>
            <a:srgbClr val="E8F3E8"/>
          </a:solidFill>
          <a:ln/>
        </p:spPr>
      </p:sp>
      <p:sp>
        <p:nvSpPr>
          <p:cNvPr id="8" name="Text 6"/>
          <p:cNvSpPr/>
          <p:nvPr/>
        </p:nvSpPr>
        <p:spPr>
          <a:xfrm>
            <a:off x="908685" y="3074432"/>
            <a:ext cx="286941" cy="358735"/>
          </a:xfrm>
          <a:prstGeom prst="rect">
            <a:avLst/>
          </a:prstGeom>
          <a:noFill/>
          <a:ln/>
        </p:spPr>
        <p:txBody>
          <a:bodyPr wrap="none" lIns="0" tIns="0" rIns="0" bIns="0" rtlCol="0" anchor="t"/>
          <a:lstStyle/>
          <a:p>
            <a:pPr marL="0" indent="0" algn="l">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2</a:t>
            </a:r>
            <a:endParaRPr lang="en-US" sz="2250" dirty="0"/>
          </a:p>
        </p:txBody>
      </p:sp>
      <p:sp>
        <p:nvSpPr>
          <p:cNvPr id="9" name="Text 7"/>
          <p:cNvSpPr/>
          <p:nvPr/>
        </p:nvSpPr>
        <p:spPr>
          <a:xfrm>
            <a:off x="1626037" y="2871073"/>
            <a:ext cx="2796540" cy="298966"/>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Information Gathering</a:t>
            </a:r>
            <a:endParaRPr lang="en-US" sz="1850" dirty="0"/>
          </a:p>
        </p:txBody>
      </p:sp>
      <p:sp>
        <p:nvSpPr>
          <p:cNvPr id="10" name="Text 8"/>
          <p:cNvSpPr/>
          <p:nvPr/>
        </p:nvSpPr>
        <p:spPr>
          <a:xfrm>
            <a:off x="1626037" y="3284815"/>
            <a:ext cx="12334756" cy="306110"/>
          </a:xfrm>
          <a:prstGeom prst="rect">
            <a:avLst/>
          </a:prstGeom>
          <a:noFill/>
          <a:ln/>
        </p:spPr>
        <p:txBody>
          <a:bodyPr wrap="none" lIns="0" tIns="0" rIns="0" bIns="0" rtlCol="0" anchor="t"/>
          <a:lstStyle/>
          <a:p>
            <a:pPr marL="0" indent="0" algn="l">
              <a:lnSpc>
                <a:spcPts val="2400"/>
              </a:lnSpc>
              <a:buNone/>
            </a:pPr>
            <a:r>
              <a:rPr lang="en-US" dirty="0">
                <a:solidFill>
                  <a:srgbClr val="405449"/>
                </a:solidFill>
                <a:latin typeface="Nobile" pitchFamily="34" charset="0"/>
                <a:ea typeface="Nobile" pitchFamily="34" charset="-122"/>
                <a:cs typeface="Nobile" pitchFamily="34" charset="-120"/>
              </a:rPr>
              <a:t>Exploring quiet vs. direct methods.</a:t>
            </a:r>
            <a:endParaRPr lang="en-US" dirty="0"/>
          </a:p>
        </p:txBody>
      </p:sp>
      <p:sp>
        <p:nvSpPr>
          <p:cNvPr id="11" name="Shape 9"/>
          <p:cNvSpPr/>
          <p:nvPr/>
        </p:nvSpPr>
        <p:spPr>
          <a:xfrm>
            <a:off x="669608" y="3971211"/>
            <a:ext cx="765215" cy="1147882"/>
          </a:xfrm>
          <a:prstGeom prst="roundRect">
            <a:avLst>
              <a:gd name="adj" fmla="val 360050"/>
            </a:avLst>
          </a:prstGeom>
          <a:solidFill>
            <a:srgbClr val="E8F3E8"/>
          </a:solidFill>
          <a:ln/>
        </p:spPr>
      </p:sp>
      <p:sp>
        <p:nvSpPr>
          <p:cNvPr id="12" name="Text 10"/>
          <p:cNvSpPr/>
          <p:nvPr/>
        </p:nvSpPr>
        <p:spPr>
          <a:xfrm>
            <a:off x="908685" y="4365784"/>
            <a:ext cx="286941" cy="358735"/>
          </a:xfrm>
          <a:prstGeom prst="rect">
            <a:avLst/>
          </a:prstGeom>
          <a:noFill/>
          <a:ln/>
        </p:spPr>
        <p:txBody>
          <a:bodyPr wrap="none" lIns="0" tIns="0" rIns="0" bIns="0" rtlCol="0" anchor="t"/>
          <a:lstStyle/>
          <a:p>
            <a:pPr marL="0" indent="0" algn="l">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3</a:t>
            </a:r>
            <a:endParaRPr lang="en-US" sz="2250" dirty="0"/>
          </a:p>
        </p:txBody>
      </p:sp>
      <p:sp>
        <p:nvSpPr>
          <p:cNvPr id="13" name="Text 11"/>
          <p:cNvSpPr/>
          <p:nvPr/>
        </p:nvSpPr>
        <p:spPr>
          <a:xfrm>
            <a:off x="1626037" y="4162425"/>
            <a:ext cx="3126462" cy="298966"/>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Penetration Testing Tools</a:t>
            </a:r>
            <a:endParaRPr lang="en-US" sz="1850" dirty="0"/>
          </a:p>
        </p:txBody>
      </p:sp>
      <p:sp>
        <p:nvSpPr>
          <p:cNvPr id="14" name="Text 12"/>
          <p:cNvSpPr/>
          <p:nvPr/>
        </p:nvSpPr>
        <p:spPr>
          <a:xfrm>
            <a:off x="1626037" y="4576167"/>
            <a:ext cx="12334756" cy="306110"/>
          </a:xfrm>
          <a:prstGeom prst="rect">
            <a:avLst/>
          </a:prstGeom>
          <a:noFill/>
          <a:ln/>
        </p:spPr>
        <p:txBody>
          <a:bodyPr wrap="none" lIns="0" tIns="0" rIns="0" bIns="0" rtlCol="0" anchor="t"/>
          <a:lstStyle/>
          <a:p>
            <a:pPr marL="0" indent="0" algn="l">
              <a:lnSpc>
                <a:spcPts val="2400"/>
              </a:lnSpc>
              <a:buNone/>
            </a:pPr>
            <a:r>
              <a:rPr lang="en-US" dirty="0">
                <a:solidFill>
                  <a:srgbClr val="405449"/>
                </a:solidFill>
                <a:latin typeface="Nobile" pitchFamily="34" charset="0"/>
                <a:ea typeface="Nobile" pitchFamily="34" charset="-122"/>
                <a:cs typeface="Nobile" pitchFamily="34" charset="-120"/>
              </a:rPr>
              <a:t>Discovering essential tools for security assessments.</a:t>
            </a:r>
            <a:endParaRPr lang="en-US" dirty="0"/>
          </a:p>
        </p:txBody>
      </p:sp>
      <p:sp>
        <p:nvSpPr>
          <p:cNvPr id="15" name="Shape 13"/>
          <p:cNvSpPr/>
          <p:nvPr/>
        </p:nvSpPr>
        <p:spPr>
          <a:xfrm>
            <a:off x="669608" y="5262563"/>
            <a:ext cx="765215" cy="1147882"/>
          </a:xfrm>
          <a:prstGeom prst="roundRect">
            <a:avLst>
              <a:gd name="adj" fmla="val 360050"/>
            </a:avLst>
          </a:prstGeom>
          <a:solidFill>
            <a:srgbClr val="E8F3E8"/>
          </a:solidFill>
          <a:ln/>
        </p:spPr>
      </p:sp>
      <p:sp>
        <p:nvSpPr>
          <p:cNvPr id="16" name="Text 14"/>
          <p:cNvSpPr/>
          <p:nvPr/>
        </p:nvSpPr>
        <p:spPr>
          <a:xfrm>
            <a:off x="908685" y="5657136"/>
            <a:ext cx="286941" cy="358735"/>
          </a:xfrm>
          <a:prstGeom prst="rect">
            <a:avLst/>
          </a:prstGeom>
          <a:noFill/>
          <a:ln/>
        </p:spPr>
        <p:txBody>
          <a:bodyPr wrap="none" lIns="0" tIns="0" rIns="0" bIns="0" rtlCol="0" anchor="t"/>
          <a:lstStyle/>
          <a:p>
            <a:pPr marL="0" indent="0" algn="l">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4</a:t>
            </a:r>
            <a:endParaRPr lang="en-US" sz="2250" dirty="0"/>
          </a:p>
        </p:txBody>
      </p:sp>
      <p:sp>
        <p:nvSpPr>
          <p:cNvPr id="17" name="Text 15"/>
          <p:cNvSpPr/>
          <p:nvPr/>
        </p:nvSpPr>
        <p:spPr>
          <a:xfrm>
            <a:off x="1626037" y="5453777"/>
            <a:ext cx="2534483" cy="298966"/>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Essential Commands</a:t>
            </a:r>
            <a:endParaRPr lang="en-US" sz="1850" dirty="0"/>
          </a:p>
        </p:txBody>
      </p:sp>
      <p:sp>
        <p:nvSpPr>
          <p:cNvPr id="18" name="Text 16"/>
          <p:cNvSpPr/>
          <p:nvPr/>
        </p:nvSpPr>
        <p:spPr>
          <a:xfrm>
            <a:off x="1626037" y="5867519"/>
            <a:ext cx="12334756" cy="306110"/>
          </a:xfrm>
          <a:prstGeom prst="rect">
            <a:avLst/>
          </a:prstGeom>
          <a:noFill/>
          <a:ln/>
        </p:spPr>
        <p:txBody>
          <a:bodyPr wrap="none" lIns="0" tIns="0" rIns="0" bIns="0" rtlCol="0" anchor="t"/>
          <a:lstStyle/>
          <a:p>
            <a:pPr marL="0" indent="0" algn="l">
              <a:lnSpc>
                <a:spcPts val="2400"/>
              </a:lnSpc>
              <a:buNone/>
            </a:pPr>
            <a:r>
              <a:rPr lang="en-US" dirty="0">
                <a:solidFill>
                  <a:srgbClr val="405449"/>
                </a:solidFill>
                <a:latin typeface="Nobile" pitchFamily="34" charset="0"/>
                <a:ea typeface="Nobile" pitchFamily="34" charset="-122"/>
                <a:cs typeface="Nobile" pitchFamily="34" charset="-120"/>
              </a:rPr>
              <a:t>Learning critical commands for effective testing.</a:t>
            </a:r>
            <a:endParaRPr lang="en-US" dirty="0"/>
          </a:p>
        </p:txBody>
      </p:sp>
      <p:sp>
        <p:nvSpPr>
          <p:cNvPr id="19" name="Shape 17"/>
          <p:cNvSpPr/>
          <p:nvPr/>
        </p:nvSpPr>
        <p:spPr>
          <a:xfrm>
            <a:off x="669608" y="6553914"/>
            <a:ext cx="765215" cy="1147882"/>
          </a:xfrm>
          <a:prstGeom prst="roundRect">
            <a:avLst>
              <a:gd name="adj" fmla="val 360050"/>
            </a:avLst>
          </a:prstGeom>
          <a:solidFill>
            <a:srgbClr val="E8F3E8"/>
          </a:solidFill>
          <a:ln/>
        </p:spPr>
      </p:sp>
      <p:sp>
        <p:nvSpPr>
          <p:cNvPr id="20" name="Text 18"/>
          <p:cNvSpPr/>
          <p:nvPr/>
        </p:nvSpPr>
        <p:spPr>
          <a:xfrm>
            <a:off x="908685" y="6948488"/>
            <a:ext cx="286941" cy="358735"/>
          </a:xfrm>
          <a:prstGeom prst="rect">
            <a:avLst/>
          </a:prstGeom>
          <a:noFill/>
          <a:ln/>
        </p:spPr>
        <p:txBody>
          <a:bodyPr wrap="none" lIns="0" tIns="0" rIns="0" bIns="0" rtlCol="0" anchor="t"/>
          <a:lstStyle/>
          <a:p>
            <a:pPr marL="0" indent="0" algn="l">
              <a:lnSpc>
                <a:spcPts val="2250"/>
              </a:lnSpc>
              <a:buNone/>
            </a:pPr>
            <a:r>
              <a:rPr lang="en-US" sz="2250" b="1" dirty="0">
                <a:solidFill>
                  <a:srgbClr val="405449"/>
                </a:solidFill>
                <a:latin typeface="Fraunces Extra Bold" pitchFamily="34" charset="0"/>
                <a:ea typeface="Fraunces Extra Bold" pitchFamily="34" charset="-122"/>
                <a:cs typeface="Fraunces Extra Bold" pitchFamily="34" charset="-120"/>
              </a:rPr>
              <a:t>5</a:t>
            </a:r>
            <a:endParaRPr lang="en-US" sz="2250" dirty="0"/>
          </a:p>
        </p:txBody>
      </p:sp>
      <p:sp>
        <p:nvSpPr>
          <p:cNvPr id="21" name="Text 19"/>
          <p:cNvSpPr/>
          <p:nvPr/>
        </p:nvSpPr>
        <p:spPr>
          <a:xfrm>
            <a:off x="1626037" y="6745129"/>
            <a:ext cx="3844290" cy="298966"/>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Recommendations &amp; Next Steps</a:t>
            </a:r>
            <a:endParaRPr lang="en-US" sz="1850" dirty="0"/>
          </a:p>
        </p:txBody>
      </p:sp>
      <p:sp>
        <p:nvSpPr>
          <p:cNvPr id="22" name="Text 20"/>
          <p:cNvSpPr/>
          <p:nvPr/>
        </p:nvSpPr>
        <p:spPr>
          <a:xfrm>
            <a:off x="1626037" y="7158871"/>
            <a:ext cx="12334756" cy="306110"/>
          </a:xfrm>
          <a:prstGeom prst="rect">
            <a:avLst/>
          </a:prstGeom>
          <a:noFill/>
          <a:ln/>
        </p:spPr>
        <p:txBody>
          <a:bodyPr wrap="none" lIns="0" tIns="0" rIns="0" bIns="0" rtlCol="0" anchor="t"/>
          <a:lstStyle/>
          <a:p>
            <a:pPr marL="0" indent="0" algn="l">
              <a:lnSpc>
                <a:spcPts val="2400"/>
              </a:lnSpc>
              <a:buNone/>
            </a:pPr>
            <a:r>
              <a:rPr lang="en-US" dirty="0">
                <a:solidFill>
                  <a:srgbClr val="405449"/>
                </a:solidFill>
                <a:latin typeface="Nobile" pitchFamily="34" charset="0"/>
                <a:ea typeface="Nobile" pitchFamily="34" charset="-122"/>
                <a:cs typeface="Nobile" pitchFamily="34" charset="-120"/>
              </a:rPr>
              <a:t>Concluding with actionable advice for improved security.</a:t>
            </a:r>
            <a:endParaRPr lang="en-US" dirty="0"/>
          </a:p>
        </p:txBody>
      </p:sp>
      <mc:AlternateContent xmlns:mc="http://schemas.openxmlformats.org/markup-compatibility/2006">
        <mc:Choice xmlns:p14="http://schemas.microsoft.com/office/powerpoint/2010/main" Requires="p14">
          <p:contentPart p14:bwMode="auto" r:id="rId3">
            <p14:nvContentPartPr>
              <p14:cNvPr id="23" name="Ink 22">
                <a:extLst>
                  <a:ext uri="{FF2B5EF4-FFF2-40B4-BE49-F238E27FC236}">
                    <a16:creationId xmlns:a16="http://schemas.microsoft.com/office/drawing/2014/main" id="{E2E71F7F-9FA9-C5B9-8DF5-6E9CF801D55D}"/>
                  </a:ext>
                </a:extLst>
              </p14:cNvPr>
              <p14:cNvContentPartPr/>
              <p14:nvPr/>
            </p14:nvContentPartPr>
            <p14:xfrm>
              <a:off x="12822206" y="7749257"/>
              <a:ext cx="1700280" cy="361800"/>
            </p14:xfrm>
          </p:contentPart>
        </mc:Choice>
        <mc:Fallback>
          <p:pic>
            <p:nvPicPr>
              <p:cNvPr id="23" name="Ink 22">
                <a:extLst>
                  <a:ext uri="{FF2B5EF4-FFF2-40B4-BE49-F238E27FC236}">
                    <a16:creationId xmlns:a16="http://schemas.microsoft.com/office/drawing/2014/main" id="{E2E71F7F-9FA9-C5B9-8DF5-6E9CF801D55D}"/>
                  </a:ext>
                </a:extLst>
              </p:cNvPr>
              <p:cNvPicPr/>
              <p:nvPr/>
            </p:nvPicPr>
            <p:blipFill>
              <a:blip r:embed="rId4"/>
              <a:stretch>
                <a:fillRect/>
              </a:stretch>
            </p:blipFill>
            <p:spPr>
              <a:xfrm>
                <a:off x="12759206" y="7686617"/>
                <a:ext cx="1825920" cy="4874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Key Concepts: Penetration Testing &amp; Reconnaissance</a:t>
            </a:r>
            <a:endParaRPr lang="en-US" sz="4450" dirty="0"/>
          </a:p>
        </p:txBody>
      </p:sp>
      <p:sp>
        <p:nvSpPr>
          <p:cNvPr id="3" name="Text 1"/>
          <p:cNvSpPr/>
          <p:nvPr/>
        </p:nvSpPr>
        <p:spPr>
          <a:xfrm>
            <a:off x="793790" y="3807143"/>
            <a:ext cx="4697611"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Penetration Testing (Pentesting)</a:t>
            </a:r>
            <a:endParaRPr lang="en-US" sz="2200" dirty="0"/>
          </a:p>
        </p:txBody>
      </p:sp>
      <p:sp>
        <p:nvSpPr>
          <p:cNvPr id="4" name="Text 2"/>
          <p:cNvSpPr/>
          <p:nvPr/>
        </p:nvSpPr>
        <p:spPr>
          <a:xfrm>
            <a:off x="793790" y="4388287"/>
            <a:ext cx="6244709" cy="1814513"/>
          </a:xfrm>
          <a:prstGeom prst="rect">
            <a:avLst/>
          </a:prstGeom>
          <a:noFill/>
          <a:ln/>
        </p:spPr>
        <p:txBody>
          <a:bodyPr wrap="square" lIns="0" tIns="0" rIns="0" bIns="0" rtlCol="0" anchor="t"/>
          <a:lstStyle/>
          <a:p>
            <a:pPr marL="0" indent="0" algn="l">
              <a:lnSpc>
                <a:spcPts val="2850"/>
              </a:lnSpc>
              <a:buNone/>
            </a:pPr>
            <a:r>
              <a:rPr lang="en-US" dirty="0">
                <a:solidFill>
                  <a:srgbClr val="405449"/>
                </a:solidFill>
                <a:latin typeface="Nobile" pitchFamily="34" charset="0"/>
                <a:ea typeface="Nobile" pitchFamily="34" charset="-122"/>
                <a:cs typeface="Nobile" pitchFamily="34" charset="-120"/>
              </a:rPr>
              <a:t>Penetration testing simulates a cyberattack to find and safely test weak spots in your systems, network, or website. This helps discover vulnerabilities before a real security breach occurs, allowing your organization to fix them.</a:t>
            </a:r>
            <a:endParaRPr lang="en-US" dirty="0"/>
          </a:p>
        </p:txBody>
      </p:sp>
      <p:sp>
        <p:nvSpPr>
          <p:cNvPr id="5" name="Text 3"/>
          <p:cNvSpPr/>
          <p:nvPr/>
        </p:nvSpPr>
        <p:spPr>
          <a:xfrm>
            <a:off x="7599521" y="380714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Reconnaissance</a:t>
            </a:r>
            <a:endParaRPr lang="en-US" sz="2200" dirty="0"/>
          </a:p>
        </p:txBody>
      </p:sp>
      <p:sp>
        <p:nvSpPr>
          <p:cNvPr id="6" name="Text 4"/>
          <p:cNvSpPr/>
          <p:nvPr/>
        </p:nvSpPr>
        <p:spPr>
          <a:xfrm>
            <a:off x="7599521" y="4388287"/>
            <a:ext cx="6244709" cy="1814513"/>
          </a:xfrm>
          <a:prstGeom prst="rect">
            <a:avLst/>
          </a:prstGeom>
          <a:noFill/>
          <a:ln/>
        </p:spPr>
        <p:txBody>
          <a:bodyPr wrap="square" lIns="0" tIns="0" rIns="0" bIns="0" rtlCol="0" anchor="t"/>
          <a:lstStyle/>
          <a:p>
            <a:pPr marL="0" indent="0" algn="l">
              <a:lnSpc>
                <a:spcPts val="2850"/>
              </a:lnSpc>
              <a:buNone/>
            </a:pPr>
            <a:r>
              <a:rPr lang="en-US" dirty="0">
                <a:solidFill>
                  <a:srgbClr val="405449"/>
                </a:solidFill>
                <a:latin typeface="Nobile" pitchFamily="34" charset="0"/>
                <a:ea typeface="Nobile" pitchFamily="34" charset="-122"/>
                <a:cs typeface="Nobile" pitchFamily="34" charset="-120"/>
              </a:rPr>
              <a:t>Reconnaissance is the initial step in security testing, focusing on gathering  information about the target. This involves collecting public data and actively scanning networks to identify potential entry points and plan further attack steps.</a:t>
            </a:r>
            <a:endParaRPr lang="en-US"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4C51E88E-B346-1C1E-C0BA-180FEF83990B}"/>
                  </a:ext>
                </a:extLst>
              </p14:cNvPr>
              <p14:cNvContentPartPr/>
              <p14:nvPr/>
            </p14:nvContentPartPr>
            <p14:xfrm>
              <a:off x="12844886" y="7593017"/>
              <a:ext cx="1666080" cy="442800"/>
            </p14:xfrm>
          </p:contentPart>
        </mc:Choice>
        <mc:Fallback>
          <p:pic>
            <p:nvPicPr>
              <p:cNvPr id="7" name="Ink 6">
                <a:extLst>
                  <a:ext uri="{FF2B5EF4-FFF2-40B4-BE49-F238E27FC236}">
                    <a16:creationId xmlns:a16="http://schemas.microsoft.com/office/drawing/2014/main" id="{4C51E88E-B346-1C1E-C0BA-180FEF83990B}"/>
                  </a:ext>
                </a:extLst>
              </p:cNvPr>
              <p:cNvPicPr/>
              <p:nvPr/>
            </p:nvPicPr>
            <p:blipFill>
              <a:blip r:embed="rId4"/>
              <a:stretch>
                <a:fillRect/>
              </a:stretch>
            </p:blipFill>
            <p:spPr>
              <a:xfrm>
                <a:off x="12782246" y="7530377"/>
                <a:ext cx="179172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369ACAA8-AA8E-052F-9A6A-200D0D4221A5}"/>
                  </a:ext>
                </a:extLst>
              </p14:cNvPr>
              <p14:cNvContentPartPr/>
              <p14:nvPr/>
            </p14:nvContentPartPr>
            <p14:xfrm>
              <a:off x="12965846" y="7837817"/>
              <a:ext cx="1403640" cy="34560"/>
            </p14:xfrm>
          </p:contentPart>
        </mc:Choice>
        <mc:Fallback>
          <p:pic>
            <p:nvPicPr>
              <p:cNvPr id="8" name="Ink 7">
                <a:extLst>
                  <a:ext uri="{FF2B5EF4-FFF2-40B4-BE49-F238E27FC236}">
                    <a16:creationId xmlns:a16="http://schemas.microsoft.com/office/drawing/2014/main" id="{369ACAA8-AA8E-052F-9A6A-200D0D4221A5}"/>
                  </a:ext>
                </a:extLst>
              </p:cNvPr>
              <p:cNvPicPr/>
              <p:nvPr/>
            </p:nvPicPr>
            <p:blipFill>
              <a:blip r:embed="rId6"/>
              <a:stretch>
                <a:fillRect/>
              </a:stretch>
            </p:blipFill>
            <p:spPr>
              <a:xfrm>
                <a:off x="12903206" y="7774817"/>
                <a:ext cx="1529280" cy="1602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55564"/>
            <a:ext cx="12262604"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Getting Information: Quiet vs. Direct Ways</a:t>
            </a:r>
            <a:endParaRPr lang="en-US" sz="4450" dirty="0"/>
          </a:p>
        </p:txBody>
      </p:sp>
      <p:sp>
        <p:nvSpPr>
          <p:cNvPr id="3" name="Text 1"/>
          <p:cNvSpPr/>
          <p:nvPr/>
        </p:nvSpPr>
        <p:spPr>
          <a:xfrm>
            <a:off x="793790" y="2931319"/>
            <a:ext cx="5211723"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Looking Without Touching (Passive)</a:t>
            </a:r>
            <a:endParaRPr lang="en-US" sz="2200" dirty="0"/>
          </a:p>
        </p:txBody>
      </p:sp>
      <p:sp>
        <p:nvSpPr>
          <p:cNvPr id="4" name="Text 2"/>
          <p:cNvSpPr/>
          <p:nvPr/>
        </p:nvSpPr>
        <p:spPr>
          <a:xfrm>
            <a:off x="793790" y="3512463"/>
            <a:ext cx="6244709" cy="1088708"/>
          </a:xfrm>
          <a:prstGeom prst="rect">
            <a:avLst/>
          </a:prstGeom>
          <a:noFill/>
          <a:ln/>
        </p:spPr>
        <p:txBody>
          <a:bodyPr wrap="square" lIns="0" tIns="0" rIns="0" bIns="0" rtlCol="0" anchor="t"/>
          <a:lstStyle/>
          <a:p>
            <a:pPr marL="0" indent="0" algn="l">
              <a:lnSpc>
                <a:spcPts val="2850"/>
              </a:lnSpc>
              <a:buNone/>
            </a:pPr>
            <a:r>
              <a:rPr lang="en-US" dirty="0">
                <a:solidFill>
                  <a:srgbClr val="405449"/>
                </a:solidFill>
                <a:latin typeface="Nobile" pitchFamily="34" charset="0"/>
                <a:ea typeface="Nobile" pitchFamily="34" charset="-122"/>
                <a:cs typeface="Nobile" pitchFamily="34" charset="-120"/>
              </a:rPr>
              <a:t>This means finding information about a target without directly touching their systems. It's like looking up public records without them knowing you're there.</a:t>
            </a:r>
            <a:endParaRPr lang="en-US" dirty="0"/>
          </a:p>
        </p:txBody>
      </p:sp>
      <p:sp>
        <p:nvSpPr>
          <p:cNvPr id="5" name="Text 3"/>
          <p:cNvSpPr/>
          <p:nvPr/>
        </p:nvSpPr>
        <p:spPr>
          <a:xfrm>
            <a:off x="793790" y="48052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WHOIS database</a:t>
            </a:r>
            <a:endParaRPr lang="en-US" sz="1750" dirty="0"/>
          </a:p>
        </p:txBody>
      </p:sp>
      <p:sp>
        <p:nvSpPr>
          <p:cNvPr id="6" name="Text 4"/>
          <p:cNvSpPr/>
          <p:nvPr/>
        </p:nvSpPr>
        <p:spPr>
          <a:xfrm>
            <a:off x="793790" y="52474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Search engines and social media(LINKEDIN, GOOGLE)</a:t>
            </a:r>
            <a:endParaRPr lang="en-US" sz="1750" dirty="0"/>
          </a:p>
        </p:txBody>
      </p:sp>
      <p:sp>
        <p:nvSpPr>
          <p:cNvPr id="7" name="Text 5"/>
          <p:cNvSpPr/>
          <p:nvPr/>
        </p:nvSpPr>
        <p:spPr>
          <a:xfrm>
            <a:off x="7599521" y="2931319"/>
            <a:ext cx="4475083"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Looking by Interacting (Active)</a:t>
            </a:r>
            <a:endParaRPr lang="en-US" sz="2200" dirty="0"/>
          </a:p>
        </p:txBody>
      </p:sp>
      <p:sp>
        <p:nvSpPr>
          <p:cNvPr id="8" name="Text 6"/>
          <p:cNvSpPr/>
          <p:nvPr/>
        </p:nvSpPr>
        <p:spPr>
          <a:xfrm>
            <a:off x="7599521" y="3512463"/>
            <a:ext cx="6244709" cy="1088708"/>
          </a:xfrm>
          <a:prstGeom prst="rect">
            <a:avLst/>
          </a:prstGeom>
          <a:noFill/>
          <a:ln/>
        </p:spPr>
        <p:txBody>
          <a:bodyPr wrap="square" lIns="0" tIns="0" rIns="0" bIns="0" rtlCol="0" anchor="t"/>
          <a:lstStyle/>
          <a:p>
            <a:pPr marL="0" indent="0" algn="l">
              <a:lnSpc>
                <a:spcPts val="2850"/>
              </a:lnSpc>
              <a:buNone/>
            </a:pPr>
            <a:r>
              <a:rPr lang="en-US" dirty="0">
                <a:solidFill>
                  <a:srgbClr val="405449"/>
                </a:solidFill>
                <a:latin typeface="Nobile" pitchFamily="34" charset="0"/>
                <a:ea typeface="Nobile" pitchFamily="34" charset="-122"/>
                <a:cs typeface="Nobile" pitchFamily="34" charset="-120"/>
              </a:rPr>
              <a:t>This involves directly interacting with the target's systems to get live details. This method is more noticeable.</a:t>
            </a:r>
            <a:endParaRPr lang="en-US" dirty="0"/>
          </a:p>
        </p:txBody>
      </p:sp>
      <p:sp>
        <p:nvSpPr>
          <p:cNvPr id="9" name="Text 7"/>
          <p:cNvSpPr/>
          <p:nvPr/>
        </p:nvSpPr>
        <p:spPr>
          <a:xfrm>
            <a:off x="7599521" y="48052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Port scanning</a:t>
            </a:r>
            <a:endParaRPr lang="en-US" sz="1750" dirty="0"/>
          </a:p>
        </p:txBody>
      </p:sp>
      <p:sp>
        <p:nvSpPr>
          <p:cNvPr id="10" name="Text 8"/>
          <p:cNvSpPr/>
          <p:nvPr/>
        </p:nvSpPr>
        <p:spPr>
          <a:xfrm>
            <a:off x="7599521" y="52474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Network sniffing</a:t>
            </a:r>
            <a:endParaRPr lang="en-US" sz="1750" dirty="0"/>
          </a:p>
        </p:txBody>
      </p:sp>
      <p:sp>
        <p:nvSpPr>
          <p:cNvPr id="11" name="Text 9"/>
          <p:cNvSpPr/>
          <p:nvPr/>
        </p:nvSpPr>
        <p:spPr>
          <a:xfrm>
            <a:off x="7599521" y="568964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Banner grabbing</a:t>
            </a:r>
            <a:endParaRPr lang="en-US" sz="1750" dirty="0"/>
          </a:p>
        </p:txBody>
      </p:sp>
      <p:sp>
        <p:nvSpPr>
          <p:cNvPr id="12" name="Text 10"/>
          <p:cNvSpPr/>
          <p:nvPr/>
        </p:nvSpPr>
        <p:spPr>
          <a:xfrm>
            <a:off x="7599521" y="613183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Vulnerability scanning</a:t>
            </a:r>
            <a:endParaRPr lang="en-US" sz="1750" dirty="0"/>
          </a:p>
        </p:txBody>
      </p:sp>
      <p:grpSp>
        <p:nvGrpSpPr>
          <p:cNvPr id="15" name="Group 14">
            <a:extLst>
              <a:ext uri="{FF2B5EF4-FFF2-40B4-BE49-F238E27FC236}">
                <a16:creationId xmlns:a16="http://schemas.microsoft.com/office/drawing/2014/main" id="{73B9D6B9-C49D-2B79-6803-CBE26824F3A5}"/>
              </a:ext>
            </a:extLst>
          </p:cNvPr>
          <p:cNvGrpSpPr/>
          <p:nvPr/>
        </p:nvGrpSpPr>
        <p:grpSpPr>
          <a:xfrm>
            <a:off x="12682886" y="7626857"/>
            <a:ext cx="1860480" cy="452160"/>
            <a:chOff x="12682886" y="7626857"/>
            <a:chExt cx="1860480" cy="452160"/>
          </a:xfrm>
        </p:grpSpPr>
        <mc:AlternateContent xmlns:mc="http://schemas.openxmlformats.org/markup-compatibility/2006">
          <mc:Choice xmlns:p14="http://schemas.microsoft.com/office/powerpoint/2010/main" Requires="p14">
            <p:contentPart p14:bwMode="auto" r:id="rId3">
              <p14:nvContentPartPr>
                <p14:cNvPr id="13" name="Ink 12">
                  <a:extLst>
                    <a:ext uri="{FF2B5EF4-FFF2-40B4-BE49-F238E27FC236}">
                      <a16:creationId xmlns:a16="http://schemas.microsoft.com/office/drawing/2014/main" id="{2F04B05C-F438-FC99-AE34-D759D8DB9222}"/>
                    </a:ext>
                  </a:extLst>
                </p14:cNvPr>
                <p14:cNvContentPartPr/>
                <p14:nvPr/>
              </p14:nvContentPartPr>
              <p14:xfrm>
                <a:off x="12682886" y="7626857"/>
                <a:ext cx="1860480" cy="452160"/>
              </p14:xfrm>
            </p:contentPart>
          </mc:Choice>
          <mc:Fallback>
            <p:pic>
              <p:nvPicPr>
                <p:cNvPr id="13" name="Ink 12">
                  <a:extLst>
                    <a:ext uri="{FF2B5EF4-FFF2-40B4-BE49-F238E27FC236}">
                      <a16:creationId xmlns:a16="http://schemas.microsoft.com/office/drawing/2014/main" id="{2F04B05C-F438-FC99-AE34-D759D8DB9222}"/>
                    </a:ext>
                  </a:extLst>
                </p:cNvPr>
                <p:cNvPicPr/>
                <p:nvPr/>
              </p:nvPicPr>
              <p:blipFill>
                <a:blip r:embed="rId4"/>
                <a:stretch>
                  <a:fillRect/>
                </a:stretch>
              </p:blipFill>
              <p:spPr>
                <a:xfrm>
                  <a:off x="12619886" y="7563857"/>
                  <a:ext cx="1986120" cy="577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C0935B5B-4B6F-0141-B6E5-20F810E45059}"/>
                    </a:ext>
                  </a:extLst>
                </p14:cNvPr>
                <p14:cNvContentPartPr/>
                <p14:nvPr/>
              </p14:nvContentPartPr>
              <p14:xfrm>
                <a:off x="13204166" y="8044457"/>
                <a:ext cx="240120" cy="23400"/>
              </p14:xfrm>
            </p:contentPart>
          </mc:Choice>
          <mc:Fallback>
            <p:pic>
              <p:nvPicPr>
                <p:cNvPr id="14" name="Ink 13">
                  <a:extLst>
                    <a:ext uri="{FF2B5EF4-FFF2-40B4-BE49-F238E27FC236}">
                      <a16:creationId xmlns:a16="http://schemas.microsoft.com/office/drawing/2014/main" id="{C0935B5B-4B6F-0141-B6E5-20F810E45059}"/>
                    </a:ext>
                  </a:extLst>
                </p:cNvPr>
                <p:cNvPicPr/>
                <p:nvPr/>
              </p:nvPicPr>
              <p:blipFill>
                <a:blip r:embed="rId6"/>
                <a:stretch>
                  <a:fillRect/>
                </a:stretch>
              </p:blipFill>
              <p:spPr>
                <a:xfrm>
                  <a:off x="13141526" y="7981457"/>
                  <a:ext cx="365760" cy="14904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55840"/>
            <a:ext cx="8660606"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Key Penetration Testing Tools</a:t>
            </a:r>
            <a:endParaRPr lang="en-US" sz="4450" dirty="0"/>
          </a:p>
        </p:txBody>
      </p:sp>
      <p:pic>
        <p:nvPicPr>
          <p:cNvPr id="3" name="Image 0" descr="preencoded.png"/>
          <p:cNvPicPr>
            <a:picLocks noChangeAspect="1"/>
          </p:cNvPicPr>
          <p:nvPr/>
        </p:nvPicPr>
        <p:blipFill>
          <a:blip r:embed="rId3"/>
          <a:stretch>
            <a:fillRect/>
          </a:stretch>
        </p:blipFill>
        <p:spPr>
          <a:xfrm>
            <a:off x="793790" y="3118247"/>
            <a:ext cx="566976" cy="566976"/>
          </a:xfrm>
          <a:prstGeom prst="rect">
            <a:avLst/>
          </a:prstGeom>
        </p:spPr>
      </p:pic>
      <p:sp>
        <p:nvSpPr>
          <p:cNvPr id="4" name="Text 1"/>
          <p:cNvSpPr/>
          <p:nvPr/>
        </p:nvSpPr>
        <p:spPr>
          <a:xfrm>
            <a:off x="793790" y="396871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NMAP</a:t>
            </a:r>
            <a:endParaRPr lang="en-US" sz="2200" dirty="0"/>
          </a:p>
        </p:txBody>
      </p:sp>
      <p:sp>
        <p:nvSpPr>
          <p:cNvPr id="5" name="Text 2"/>
          <p:cNvSpPr/>
          <p:nvPr/>
        </p:nvSpPr>
        <p:spPr>
          <a:xfrm>
            <a:off x="793790" y="4459129"/>
            <a:ext cx="4158615" cy="1451610"/>
          </a:xfrm>
          <a:prstGeom prst="rect">
            <a:avLst/>
          </a:prstGeom>
          <a:noFill/>
          <a:ln/>
        </p:spPr>
        <p:txBody>
          <a:bodyPr wrap="square" lIns="0" tIns="0" rIns="0" bIns="0" rtlCol="0" anchor="t"/>
          <a:lstStyle/>
          <a:p>
            <a:pPr marL="0" indent="0" algn="l">
              <a:lnSpc>
                <a:spcPts val="2850"/>
              </a:lnSpc>
              <a:buNone/>
            </a:pPr>
            <a:r>
              <a:rPr lang="en-US" dirty="0">
                <a:solidFill>
                  <a:srgbClr val="405449"/>
                </a:solidFill>
                <a:latin typeface="Nobile" pitchFamily="34" charset="0"/>
                <a:ea typeface="Nobile" pitchFamily="34" charset="-122"/>
                <a:cs typeface="Nobile" pitchFamily="34" charset="-120"/>
              </a:rPr>
              <a:t>A powerful network scanner used for discovering hosts and services on a computer network, and for building a network map.</a:t>
            </a:r>
            <a:endParaRPr lang="en-US" dirty="0"/>
          </a:p>
        </p:txBody>
      </p:sp>
      <p:pic>
        <p:nvPicPr>
          <p:cNvPr id="6" name="Image 1" descr="preencoded.png"/>
          <p:cNvPicPr>
            <a:picLocks noChangeAspect="1"/>
          </p:cNvPicPr>
          <p:nvPr/>
        </p:nvPicPr>
        <p:blipFill>
          <a:blip r:embed="rId4"/>
          <a:stretch>
            <a:fillRect/>
          </a:stretch>
        </p:blipFill>
        <p:spPr>
          <a:xfrm>
            <a:off x="5235893" y="3118247"/>
            <a:ext cx="566976" cy="566976"/>
          </a:xfrm>
          <a:prstGeom prst="rect">
            <a:avLst/>
          </a:prstGeom>
        </p:spPr>
      </p:pic>
      <p:sp>
        <p:nvSpPr>
          <p:cNvPr id="7" name="Text 3"/>
          <p:cNvSpPr/>
          <p:nvPr/>
        </p:nvSpPr>
        <p:spPr>
          <a:xfrm>
            <a:off x="5235893" y="396871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NIKTO</a:t>
            </a:r>
            <a:endParaRPr lang="en-US" sz="2200" dirty="0"/>
          </a:p>
        </p:txBody>
      </p:sp>
      <p:sp>
        <p:nvSpPr>
          <p:cNvPr id="8" name="Text 4"/>
          <p:cNvSpPr/>
          <p:nvPr/>
        </p:nvSpPr>
        <p:spPr>
          <a:xfrm>
            <a:off x="5235893" y="4459129"/>
            <a:ext cx="4158615" cy="1814513"/>
          </a:xfrm>
          <a:prstGeom prst="rect">
            <a:avLst/>
          </a:prstGeom>
          <a:noFill/>
          <a:ln/>
        </p:spPr>
        <p:txBody>
          <a:bodyPr wrap="square" lIns="0" tIns="0" rIns="0" bIns="0" rtlCol="0" anchor="t"/>
          <a:lstStyle/>
          <a:p>
            <a:pPr marL="0" indent="0" algn="l">
              <a:lnSpc>
                <a:spcPts val="2850"/>
              </a:lnSpc>
              <a:buNone/>
            </a:pPr>
            <a:r>
              <a:rPr lang="en-US" dirty="0">
                <a:solidFill>
                  <a:srgbClr val="405449"/>
                </a:solidFill>
                <a:latin typeface="Nobile" pitchFamily="34" charset="0"/>
                <a:ea typeface="Nobile" pitchFamily="34" charset="-122"/>
                <a:cs typeface="Nobile" pitchFamily="34" charset="-120"/>
              </a:rPr>
              <a:t>An open-source web server scanner that performs comprehensive tests against web servers to identify vulnerabilities and outdated components.</a:t>
            </a:r>
            <a:endParaRPr lang="en-US" dirty="0"/>
          </a:p>
        </p:txBody>
      </p:sp>
      <p:pic>
        <p:nvPicPr>
          <p:cNvPr id="9" name="Image 2" descr="preencoded.png"/>
          <p:cNvPicPr>
            <a:picLocks noChangeAspect="1"/>
          </p:cNvPicPr>
          <p:nvPr/>
        </p:nvPicPr>
        <p:blipFill>
          <a:blip r:embed="rId5"/>
          <a:stretch>
            <a:fillRect/>
          </a:stretch>
        </p:blipFill>
        <p:spPr>
          <a:xfrm>
            <a:off x="9677995" y="3118247"/>
            <a:ext cx="566976" cy="566976"/>
          </a:xfrm>
          <a:prstGeom prst="rect">
            <a:avLst/>
          </a:prstGeom>
        </p:spPr>
      </p:pic>
      <p:sp>
        <p:nvSpPr>
          <p:cNvPr id="10" name="Text 5"/>
          <p:cNvSpPr/>
          <p:nvPr/>
        </p:nvSpPr>
        <p:spPr>
          <a:xfrm>
            <a:off x="9677995" y="396871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HARVESTER</a:t>
            </a:r>
            <a:endParaRPr lang="en-US" sz="2200" dirty="0"/>
          </a:p>
        </p:txBody>
      </p:sp>
      <p:sp>
        <p:nvSpPr>
          <p:cNvPr id="11" name="Text 6"/>
          <p:cNvSpPr/>
          <p:nvPr/>
        </p:nvSpPr>
        <p:spPr>
          <a:xfrm>
            <a:off x="9677995" y="4459129"/>
            <a:ext cx="4158615" cy="1814513"/>
          </a:xfrm>
          <a:prstGeom prst="rect">
            <a:avLst/>
          </a:prstGeom>
          <a:noFill/>
          <a:ln/>
        </p:spPr>
        <p:txBody>
          <a:bodyPr wrap="square" lIns="0" tIns="0" rIns="0" bIns="0" rtlCol="0" anchor="t"/>
          <a:lstStyle/>
          <a:p>
            <a:pPr marL="0" indent="0" algn="l">
              <a:lnSpc>
                <a:spcPts val="2850"/>
              </a:lnSpc>
              <a:buNone/>
            </a:pPr>
            <a:r>
              <a:rPr lang="en-US" dirty="0">
                <a:solidFill>
                  <a:srgbClr val="405449"/>
                </a:solidFill>
                <a:latin typeface="Nobile" pitchFamily="34" charset="0"/>
                <a:ea typeface="Nobile" pitchFamily="34" charset="-122"/>
                <a:cs typeface="Nobile" pitchFamily="34" charset="-120"/>
              </a:rPr>
              <a:t>A simple yet effective tool for gathering open-source intelligence (OSINT) such as email addresses, subdomains, and hostnames during reconnaissance.</a:t>
            </a:r>
            <a:endParaRPr lang="en-US" dirty="0"/>
          </a:p>
        </p:txBody>
      </p:sp>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F1E56F23-4073-EFBD-3D72-2460CE8E9944}"/>
                  </a:ext>
                </a:extLst>
              </p14:cNvPr>
              <p14:cNvContentPartPr/>
              <p14:nvPr/>
            </p14:nvContentPartPr>
            <p14:xfrm>
              <a:off x="12742286" y="7814057"/>
              <a:ext cx="1683720" cy="234000"/>
            </p14:xfrm>
          </p:contentPart>
        </mc:Choice>
        <mc:Fallback>
          <p:pic>
            <p:nvPicPr>
              <p:cNvPr id="12" name="Ink 11">
                <a:extLst>
                  <a:ext uri="{FF2B5EF4-FFF2-40B4-BE49-F238E27FC236}">
                    <a16:creationId xmlns:a16="http://schemas.microsoft.com/office/drawing/2014/main" id="{F1E56F23-4073-EFBD-3D72-2460CE8E9944}"/>
                  </a:ext>
                </a:extLst>
              </p:cNvPr>
              <p:cNvPicPr/>
              <p:nvPr/>
            </p:nvPicPr>
            <p:blipFill>
              <a:blip r:embed="rId7"/>
              <a:stretch>
                <a:fillRect/>
              </a:stretch>
            </p:blipFill>
            <p:spPr>
              <a:xfrm>
                <a:off x="12679646" y="7751417"/>
                <a:ext cx="180936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6CCABA0F-A740-A0EF-9329-3A5A4E60FF5D}"/>
                  </a:ext>
                </a:extLst>
              </p14:cNvPr>
              <p14:cNvContentPartPr/>
              <p14:nvPr/>
            </p14:nvContentPartPr>
            <p14:xfrm>
              <a:off x="13026326" y="7837097"/>
              <a:ext cx="1137240" cy="120960"/>
            </p14:xfrm>
          </p:contentPart>
        </mc:Choice>
        <mc:Fallback>
          <p:pic>
            <p:nvPicPr>
              <p:cNvPr id="13" name="Ink 12">
                <a:extLst>
                  <a:ext uri="{FF2B5EF4-FFF2-40B4-BE49-F238E27FC236}">
                    <a16:creationId xmlns:a16="http://schemas.microsoft.com/office/drawing/2014/main" id="{6CCABA0F-A740-A0EF-9329-3A5A4E60FF5D}"/>
                  </a:ext>
                </a:extLst>
              </p:cNvPr>
              <p:cNvPicPr/>
              <p:nvPr/>
            </p:nvPicPr>
            <p:blipFill>
              <a:blip r:embed="rId9"/>
              <a:stretch>
                <a:fillRect/>
              </a:stretch>
            </p:blipFill>
            <p:spPr>
              <a:xfrm>
                <a:off x="12963326" y="7774097"/>
                <a:ext cx="1262880" cy="246600"/>
              </a:xfrm>
              <a:prstGeom prst="rect">
                <a:avLst/>
              </a:prstGeom>
            </p:spPr>
          </p:pic>
        </mc:Fallback>
      </mc:AlternateContent>
      <p:grpSp>
        <p:nvGrpSpPr>
          <p:cNvPr id="17" name="Group 16">
            <a:extLst>
              <a:ext uri="{FF2B5EF4-FFF2-40B4-BE49-F238E27FC236}">
                <a16:creationId xmlns:a16="http://schemas.microsoft.com/office/drawing/2014/main" id="{7EAF71BB-35C2-BEFB-AF9F-C3C5D07F08B4}"/>
              </a:ext>
            </a:extLst>
          </p:cNvPr>
          <p:cNvGrpSpPr/>
          <p:nvPr/>
        </p:nvGrpSpPr>
        <p:grpSpPr>
          <a:xfrm>
            <a:off x="15457406" y="7739537"/>
            <a:ext cx="360" cy="360"/>
            <a:chOff x="15457406" y="7739537"/>
            <a:chExt cx="360" cy="360"/>
          </a:xfrm>
        </p:grpSpPr>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06AA3F82-98EA-DEBA-D231-86B5B0174800}"/>
                    </a:ext>
                  </a:extLst>
                </p14:cNvPr>
                <p14:cNvContentPartPr/>
                <p14:nvPr/>
              </p14:nvContentPartPr>
              <p14:xfrm>
                <a:off x="15457406" y="7739537"/>
                <a:ext cx="360" cy="360"/>
              </p14:xfrm>
            </p:contentPart>
          </mc:Choice>
          <mc:Fallback>
            <p:pic>
              <p:nvPicPr>
                <p:cNvPr id="14" name="Ink 13">
                  <a:extLst>
                    <a:ext uri="{FF2B5EF4-FFF2-40B4-BE49-F238E27FC236}">
                      <a16:creationId xmlns:a16="http://schemas.microsoft.com/office/drawing/2014/main" id="{06AA3F82-98EA-DEBA-D231-86B5B0174800}"/>
                    </a:ext>
                  </a:extLst>
                </p:cNvPr>
                <p:cNvPicPr/>
                <p:nvPr/>
              </p:nvPicPr>
              <p:blipFill>
                <a:blip r:embed="rId11"/>
                <a:stretch>
                  <a:fillRect/>
                </a:stretch>
              </p:blipFill>
              <p:spPr>
                <a:xfrm>
                  <a:off x="15394406" y="767653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50F69D05-3B11-374E-17CE-B925040E6896}"/>
                    </a:ext>
                  </a:extLst>
                </p14:cNvPr>
                <p14:cNvContentPartPr/>
                <p14:nvPr/>
              </p14:nvContentPartPr>
              <p14:xfrm>
                <a:off x="15457406" y="7739537"/>
                <a:ext cx="360" cy="360"/>
              </p14:xfrm>
            </p:contentPart>
          </mc:Choice>
          <mc:Fallback>
            <p:pic>
              <p:nvPicPr>
                <p:cNvPr id="15" name="Ink 14">
                  <a:extLst>
                    <a:ext uri="{FF2B5EF4-FFF2-40B4-BE49-F238E27FC236}">
                      <a16:creationId xmlns:a16="http://schemas.microsoft.com/office/drawing/2014/main" id="{50F69D05-3B11-374E-17CE-B925040E6896}"/>
                    </a:ext>
                  </a:extLst>
                </p:cNvPr>
                <p:cNvPicPr/>
                <p:nvPr/>
              </p:nvPicPr>
              <p:blipFill>
                <a:blip r:embed="rId11"/>
                <a:stretch>
                  <a:fillRect/>
                </a:stretch>
              </p:blipFill>
              <p:spPr>
                <a:xfrm>
                  <a:off x="15394406" y="7676537"/>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BDA70F2C-0791-AEEF-0157-E7F110FA6FD1}"/>
                    </a:ext>
                  </a:extLst>
                </p14:cNvPr>
                <p14:cNvContentPartPr/>
                <p14:nvPr/>
              </p14:nvContentPartPr>
              <p14:xfrm>
                <a:off x="15457406" y="7739537"/>
                <a:ext cx="360" cy="360"/>
              </p14:xfrm>
            </p:contentPart>
          </mc:Choice>
          <mc:Fallback>
            <p:pic>
              <p:nvPicPr>
                <p:cNvPr id="16" name="Ink 15">
                  <a:extLst>
                    <a:ext uri="{FF2B5EF4-FFF2-40B4-BE49-F238E27FC236}">
                      <a16:creationId xmlns:a16="http://schemas.microsoft.com/office/drawing/2014/main" id="{BDA70F2C-0791-AEEF-0157-E7F110FA6FD1}"/>
                    </a:ext>
                  </a:extLst>
                </p:cNvPr>
                <p:cNvPicPr/>
                <p:nvPr/>
              </p:nvPicPr>
              <p:blipFill>
                <a:blip r:embed="rId11"/>
                <a:stretch>
                  <a:fillRect/>
                </a:stretch>
              </p:blipFill>
              <p:spPr>
                <a:xfrm>
                  <a:off x="15394406" y="7676537"/>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A96FDA43-519F-4F49-BE77-F78E0A1F4943}"/>
                  </a:ext>
                </a:extLst>
              </p14:cNvPr>
              <p14:cNvContentPartPr/>
              <p14:nvPr/>
            </p14:nvContentPartPr>
            <p14:xfrm>
              <a:off x="12837326" y="7757177"/>
              <a:ext cx="1506240" cy="168480"/>
            </p14:xfrm>
          </p:contentPart>
        </mc:Choice>
        <mc:Fallback>
          <p:pic>
            <p:nvPicPr>
              <p:cNvPr id="18" name="Ink 17">
                <a:extLst>
                  <a:ext uri="{FF2B5EF4-FFF2-40B4-BE49-F238E27FC236}">
                    <a16:creationId xmlns:a16="http://schemas.microsoft.com/office/drawing/2014/main" id="{A96FDA43-519F-4F49-BE77-F78E0A1F4943}"/>
                  </a:ext>
                </a:extLst>
              </p:cNvPr>
              <p:cNvPicPr/>
              <p:nvPr/>
            </p:nvPicPr>
            <p:blipFill>
              <a:blip r:embed="rId15"/>
              <a:stretch>
                <a:fillRect/>
              </a:stretch>
            </p:blipFill>
            <p:spPr>
              <a:xfrm>
                <a:off x="12774326" y="7694177"/>
                <a:ext cx="16318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9AA2F3A6-4F58-713E-4C82-B6DDD2A4994D}"/>
                  </a:ext>
                </a:extLst>
              </p14:cNvPr>
              <p14:cNvContentPartPr/>
              <p14:nvPr/>
            </p14:nvContentPartPr>
            <p14:xfrm>
              <a:off x="13019126" y="7946177"/>
              <a:ext cx="1481040" cy="197640"/>
            </p14:xfrm>
          </p:contentPart>
        </mc:Choice>
        <mc:Fallback>
          <p:pic>
            <p:nvPicPr>
              <p:cNvPr id="20" name="Ink 19">
                <a:extLst>
                  <a:ext uri="{FF2B5EF4-FFF2-40B4-BE49-F238E27FC236}">
                    <a16:creationId xmlns:a16="http://schemas.microsoft.com/office/drawing/2014/main" id="{9AA2F3A6-4F58-713E-4C82-B6DDD2A4994D}"/>
                  </a:ext>
                </a:extLst>
              </p:cNvPr>
              <p:cNvPicPr/>
              <p:nvPr/>
            </p:nvPicPr>
            <p:blipFill>
              <a:blip r:embed="rId17"/>
              <a:stretch>
                <a:fillRect/>
              </a:stretch>
            </p:blipFill>
            <p:spPr>
              <a:xfrm>
                <a:off x="12956126" y="7883537"/>
                <a:ext cx="1606680" cy="32328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86406" y="364569"/>
            <a:ext cx="1657469" cy="207169"/>
          </a:xfrm>
          <a:prstGeom prst="rect">
            <a:avLst/>
          </a:prstGeom>
          <a:noFill/>
          <a:ln/>
        </p:spPr>
        <p:txBody>
          <a:bodyPr wrap="none" lIns="0" tIns="0" rIns="0" bIns="0" rtlCol="0" anchor="t"/>
          <a:lstStyle/>
          <a:p>
            <a:pPr marL="0" indent="0" algn="ctr">
              <a:lnSpc>
                <a:spcPts val="1600"/>
              </a:lnSpc>
              <a:buNone/>
            </a:pPr>
            <a:r>
              <a:rPr lang="en-US" sz="1300" b="1" dirty="0">
                <a:solidFill>
                  <a:srgbClr val="3B4540"/>
                </a:solidFill>
                <a:latin typeface="Fraunces Extra Bold" pitchFamily="34" charset="0"/>
                <a:ea typeface="Fraunces Extra Bold" pitchFamily="34" charset="-122"/>
                <a:cs typeface="Fraunces Extra Bold" pitchFamily="34" charset="-120"/>
              </a:rPr>
              <a:t>Chapter 1</a:t>
            </a:r>
            <a:endParaRPr lang="en-US" sz="1300" dirty="0"/>
          </a:p>
        </p:txBody>
      </p:sp>
      <p:sp>
        <p:nvSpPr>
          <p:cNvPr id="3" name="Text 1"/>
          <p:cNvSpPr/>
          <p:nvPr/>
        </p:nvSpPr>
        <p:spPr>
          <a:xfrm>
            <a:off x="2654141" y="704255"/>
            <a:ext cx="9321998" cy="571738"/>
          </a:xfrm>
          <a:prstGeom prst="rect">
            <a:avLst/>
          </a:prstGeom>
          <a:noFill/>
          <a:ln/>
        </p:spPr>
        <p:txBody>
          <a:bodyPr wrap="none" lIns="0" tIns="0" rIns="0" bIns="0" rtlCol="0" anchor="t"/>
          <a:lstStyle/>
          <a:p>
            <a:pPr marL="0" indent="0" algn="ctr">
              <a:lnSpc>
                <a:spcPts val="4500"/>
              </a:lnSpc>
              <a:buNone/>
            </a:pPr>
            <a:r>
              <a:rPr lang="en-US" sz="3600" b="1" dirty="0">
                <a:solidFill>
                  <a:srgbClr val="3B4540"/>
                </a:solidFill>
                <a:latin typeface="Fraunces Extra Bold" pitchFamily="34" charset="0"/>
                <a:ea typeface="Fraunces Extra Bold" pitchFamily="34" charset="-122"/>
                <a:cs typeface="Fraunces Extra Bold" pitchFamily="34" charset="-120"/>
              </a:rPr>
              <a:t>Project Scope: Web &amp; Employee Security</a:t>
            </a:r>
            <a:endParaRPr lang="en-US" sz="3600" dirty="0"/>
          </a:p>
        </p:txBody>
      </p:sp>
      <p:sp>
        <p:nvSpPr>
          <p:cNvPr id="4" name="Text 2"/>
          <p:cNvSpPr/>
          <p:nvPr/>
        </p:nvSpPr>
        <p:spPr>
          <a:xfrm>
            <a:off x="2980015" y="1607344"/>
            <a:ext cx="1657469" cy="207169"/>
          </a:xfrm>
          <a:prstGeom prst="rect">
            <a:avLst/>
          </a:prstGeom>
          <a:noFill/>
          <a:ln/>
        </p:spPr>
        <p:txBody>
          <a:bodyPr wrap="none" lIns="0" tIns="0" rIns="0" bIns="0" rtlCol="0" anchor="t"/>
          <a:lstStyle/>
          <a:p>
            <a:pPr marL="0" indent="0" algn="ctr">
              <a:lnSpc>
                <a:spcPts val="1600"/>
              </a:lnSpc>
              <a:buNone/>
            </a:pPr>
            <a:r>
              <a:rPr lang="en-US" sz="1300" b="1" dirty="0">
                <a:solidFill>
                  <a:srgbClr val="3B4540"/>
                </a:solidFill>
                <a:latin typeface="Fraunces Extra Bold" pitchFamily="34" charset="0"/>
                <a:ea typeface="Fraunces Extra Bold" pitchFamily="34" charset="-122"/>
                <a:cs typeface="Fraunces Extra Bold" pitchFamily="34" charset="-120"/>
              </a:rPr>
              <a:t>Website Targets</a:t>
            </a:r>
            <a:endParaRPr lang="en-US" sz="1300" dirty="0"/>
          </a:p>
        </p:txBody>
      </p:sp>
      <p:sp>
        <p:nvSpPr>
          <p:cNvPr id="5" name="Text 3"/>
          <p:cNvSpPr/>
          <p:nvPr/>
        </p:nvSpPr>
        <p:spPr>
          <a:xfrm>
            <a:off x="463987" y="1947029"/>
            <a:ext cx="6689527" cy="227409"/>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405449"/>
                </a:solidFill>
                <a:highlight>
                  <a:srgbClr val="EDF2ED"/>
                </a:highlight>
                <a:latin typeface="Consolas" pitchFamily="34" charset="0"/>
                <a:ea typeface="Consolas" pitchFamily="34" charset="-122"/>
                <a:cs typeface="Consolas" pitchFamily="34" charset="-120"/>
              </a:rPr>
              <a:t>testphp.vulnweb.com</a:t>
            </a:r>
            <a:endParaRPr lang="en-US" dirty="0"/>
          </a:p>
        </p:txBody>
      </p:sp>
      <p:sp>
        <p:nvSpPr>
          <p:cNvPr id="6" name="Text 4"/>
          <p:cNvSpPr/>
          <p:nvPr/>
        </p:nvSpPr>
        <p:spPr>
          <a:xfrm>
            <a:off x="463987" y="2220754"/>
            <a:ext cx="6689527" cy="227409"/>
          </a:xfrm>
          <a:prstGeom prst="rect">
            <a:avLst/>
          </a:prstGeom>
          <a:noFill/>
          <a:ln/>
        </p:spPr>
        <p:txBody>
          <a:bodyPr wrap="none" lIns="0" tIns="0" rIns="0" bIns="0" rtlCol="0" anchor="t"/>
          <a:lstStyle/>
          <a:p>
            <a:pPr marL="342900" indent="-342900" algn="l">
              <a:lnSpc>
                <a:spcPts val="1650"/>
              </a:lnSpc>
              <a:buSzPct val="100000"/>
              <a:buChar char="•"/>
            </a:pPr>
            <a:r>
              <a:rPr lang="en-US" dirty="0">
                <a:solidFill>
                  <a:srgbClr val="405449"/>
                </a:solidFill>
                <a:highlight>
                  <a:srgbClr val="EDF2ED"/>
                </a:highlight>
                <a:latin typeface="Consolas" pitchFamily="34" charset="0"/>
                <a:ea typeface="Consolas" pitchFamily="34" charset="-122"/>
                <a:cs typeface="Consolas" pitchFamily="34" charset="-120"/>
              </a:rPr>
              <a:t>certifiedhacker.com</a:t>
            </a:r>
            <a:endParaRPr lang="en-US" dirty="0"/>
          </a:p>
        </p:txBody>
      </p:sp>
      <p:sp>
        <p:nvSpPr>
          <p:cNvPr id="7" name="Text 5"/>
          <p:cNvSpPr/>
          <p:nvPr/>
        </p:nvSpPr>
        <p:spPr>
          <a:xfrm>
            <a:off x="463987" y="2567464"/>
            <a:ext cx="6689527" cy="212169"/>
          </a:xfrm>
          <a:prstGeom prst="rect">
            <a:avLst/>
          </a:prstGeom>
          <a:noFill/>
          <a:ln/>
        </p:spPr>
        <p:txBody>
          <a:bodyPr wrap="none" lIns="0" tIns="0" rIns="0" bIns="0" rtlCol="0" anchor="t"/>
          <a:lstStyle/>
          <a:p>
            <a:pPr marL="0" indent="0" algn="l">
              <a:lnSpc>
                <a:spcPts val="1650"/>
              </a:lnSpc>
              <a:buNone/>
            </a:pPr>
            <a:r>
              <a:rPr lang="en-US" dirty="0">
                <a:solidFill>
                  <a:srgbClr val="405449"/>
                </a:solidFill>
                <a:latin typeface="Nobile" pitchFamily="34" charset="0"/>
                <a:ea typeface="Nobile" pitchFamily="34" charset="-122"/>
                <a:cs typeface="Nobile" pitchFamily="34" charset="-120"/>
              </a:rPr>
              <a:t>The primary objective is to harden the security of your </a:t>
            </a:r>
          </a:p>
          <a:p>
            <a:pPr marL="0" indent="0" algn="l">
              <a:lnSpc>
                <a:spcPts val="1650"/>
              </a:lnSpc>
              <a:buNone/>
            </a:pPr>
            <a:r>
              <a:rPr lang="en-US" dirty="0">
                <a:solidFill>
                  <a:srgbClr val="405449"/>
                </a:solidFill>
                <a:latin typeface="Nobile" pitchFamily="34" charset="0"/>
                <a:ea typeface="Nobile" pitchFamily="34" charset="-122"/>
                <a:cs typeface="Nobile" pitchFamily="34" charset="-120"/>
              </a:rPr>
              <a:t>company's website against external threats.</a:t>
            </a:r>
            <a:endParaRPr lang="en-US" dirty="0"/>
          </a:p>
        </p:txBody>
      </p:sp>
      <p:sp>
        <p:nvSpPr>
          <p:cNvPr id="8" name="Text 6"/>
          <p:cNvSpPr/>
          <p:nvPr/>
        </p:nvSpPr>
        <p:spPr>
          <a:xfrm>
            <a:off x="10000536" y="1607344"/>
            <a:ext cx="1657469" cy="207169"/>
          </a:xfrm>
          <a:prstGeom prst="rect">
            <a:avLst/>
          </a:prstGeom>
          <a:noFill/>
          <a:ln/>
        </p:spPr>
        <p:txBody>
          <a:bodyPr wrap="none" lIns="0" tIns="0" rIns="0" bIns="0" rtlCol="0" anchor="t"/>
          <a:lstStyle/>
          <a:p>
            <a:pPr marL="0" indent="0" algn="ctr">
              <a:lnSpc>
                <a:spcPts val="1600"/>
              </a:lnSpc>
              <a:buNone/>
            </a:pPr>
            <a:r>
              <a:rPr lang="en-US" sz="1300" b="1" dirty="0">
                <a:solidFill>
                  <a:srgbClr val="3B4540"/>
                </a:solidFill>
                <a:latin typeface="Fraunces Extra Bold" pitchFamily="34" charset="0"/>
                <a:ea typeface="Fraunces Extra Bold" pitchFamily="34" charset="-122"/>
                <a:cs typeface="Fraunces Extra Bold" pitchFamily="34" charset="-120"/>
              </a:rPr>
              <a:t>Employee Security</a:t>
            </a:r>
            <a:endParaRPr lang="en-US" sz="1300" dirty="0"/>
          </a:p>
        </p:txBody>
      </p:sp>
      <p:sp>
        <p:nvSpPr>
          <p:cNvPr id="9" name="Text 7"/>
          <p:cNvSpPr/>
          <p:nvPr/>
        </p:nvSpPr>
        <p:spPr>
          <a:xfrm>
            <a:off x="7484507" y="1947029"/>
            <a:ext cx="6689527" cy="424339"/>
          </a:xfrm>
          <a:prstGeom prst="rect">
            <a:avLst/>
          </a:prstGeom>
          <a:noFill/>
          <a:ln/>
        </p:spPr>
        <p:txBody>
          <a:bodyPr wrap="square" lIns="0" tIns="0" rIns="0" bIns="0" rtlCol="0" anchor="t"/>
          <a:lstStyle/>
          <a:p>
            <a:pPr marL="0" indent="0" algn="l">
              <a:lnSpc>
                <a:spcPts val="1650"/>
              </a:lnSpc>
              <a:buNone/>
            </a:pPr>
            <a:r>
              <a:rPr lang="en-US" dirty="0">
                <a:solidFill>
                  <a:srgbClr val="405449"/>
                </a:solidFill>
                <a:latin typeface="Nobile" pitchFamily="34" charset="0"/>
                <a:ea typeface="Nobile" pitchFamily="34" charset="-122"/>
                <a:cs typeface="Nobile" pitchFamily="34" charset="-120"/>
              </a:rPr>
              <a:t>A critical component involves securing employees from social engineering attacks. This requires extensive reconnaissance and targeted hacking techniques.</a:t>
            </a:r>
            <a:endParaRPr lang="en-US" dirty="0"/>
          </a:p>
        </p:txBody>
      </p:sp>
      <p:pic>
        <p:nvPicPr>
          <p:cNvPr id="10" name="Image 0" descr="preencoded.png"/>
          <p:cNvPicPr>
            <a:picLocks noChangeAspect="1"/>
          </p:cNvPicPr>
          <p:nvPr/>
        </p:nvPicPr>
        <p:blipFill>
          <a:blip r:embed="rId3"/>
          <a:stretch>
            <a:fillRect/>
          </a:stretch>
        </p:blipFill>
        <p:spPr>
          <a:xfrm>
            <a:off x="7484507" y="2893325"/>
            <a:ext cx="7050359" cy="53362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6748" y="508159"/>
            <a:ext cx="8058745" cy="577453"/>
          </a:xfrm>
          <a:prstGeom prst="rect">
            <a:avLst/>
          </a:prstGeom>
          <a:noFill/>
          <a:ln/>
        </p:spPr>
        <p:txBody>
          <a:bodyPr wrap="none" lIns="0" tIns="0" rIns="0" bIns="0" rtlCol="0" anchor="t"/>
          <a:lstStyle/>
          <a:p>
            <a:pPr marL="0" indent="0" algn="l">
              <a:lnSpc>
                <a:spcPts val="4500"/>
              </a:lnSpc>
              <a:buNone/>
            </a:pPr>
            <a:r>
              <a:rPr lang="en-US" sz="3600" b="1" dirty="0">
                <a:solidFill>
                  <a:srgbClr val="3B4540"/>
                </a:solidFill>
                <a:latin typeface="Fraunces Extra Bold" pitchFamily="34" charset="0"/>
                <a:ea typeface="Fraunces Extra Bold" pitchFamily="34" charset="-122"/>
                <a:cs typeface="Fraunces Extra Bold" pitchFamily="34" charset="-120"/>
              </a:rPr>
              <a:t>WEB SITE (Testphp.vulnweb.com)</a:t>
            </a:r>
            <a:endParaRPr lang="en-US" sz="3600" dirty="0"/>
          </a:p>
        </p:txBody>
      </p:sp>
      <p:pic>
        <p:nvPicPr>
          <p:cNvPr id="3" name="Image 0" descr="preencoded.png"/>
          <p:cNvPicPr>
            <a:picLocks noChangeAspect="1"/>
          </p:cNvPicPr>
          <p:nvPr/>
        </p:nvPicPr>
        <p:blipFill>
          <a:blip r:embed="rId3"/>
          <a:stretch>
            <a:fillRect/>
          </a:stretch>
        </p:blipFill>
        <p:spPr>
          <a:xfrm>
            <a:off x="646748" y="1455182"/>
            <a:ext cx="13888118" cy="66242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5894" y="381714"/>
            <a:ext cx="7255669" cy="433745"/>
          </a:xfrm>
          <a:prstGeom prst="rect">
            <a:avLst/>
          </a:prstGeom>
          <a:noFill/>
          <a:ln/>
        </p:spPr>
        <p:txBody>
          <a:bodyPr wrap="none" lIns="0" tIns="0" rIns="0" bIns="0" rtlCol="0" anchor="t"/>
          <a:lstStyle/>
          <a:p>
            <a:pPr marL="0" indent="0" algn="l">
              <a:lnSpc>
                <a:spcPts val="3400"/>
              </a:lnSpc>
              <a:buNone/>
            </a:pPr>
            <a:r>
              <a:rPr lang="en-US" sz="2700" b="1" dirty="0">
                <a:solidFill>
                  <a:srgbClr val="3B4540"/>
                </a:solidFill>
                <a:latin typeface="Fraunces Extra Bold" pitchFamily="34" charset="0"/>
                <a:ea typeface="Fraunces Extra Bold" pitchFamily="34" charset="-122"/>
                <a:cs typeface="Fraunces Extra Bold" pitchFamily="34" charset="-120"/>
              </a:rPr>
              <a:t>Essential Penetration Testing Commands</a:t>
            </a:r>
            <a:endParaRPr lang="en-US" sz="2700" dirty="0"/>
          </a:p>
        </p:txBody>
      </p:sp>
      <p:sp>
        <p:nvSpPr>
          <p:cNvPr id="3" name="Text 1"/>
          <p:cNvSpPr/>
          <p:nvPr/>
        </p:nvSpPr>
        <p:spPr>
          <a:xfrm>
            <a:off x="485894" y="1093113"/>
            <a:ext cx="13658612" cy="222052"/>
          </a:xfrm>
          <a:prstGeom prst="rect">
            <a:avLst/>
          </a:prstGeom>
          <a:noFill/>
          <a:ln/>
        </p:spPr>
        <p:txBody>
          <a:bodyPr wrap="none" lIns="0" tIns="0" rIns="0" bIns="0" rtlCol="0" anchor="t"/>
          <a:lstStyle/>
          <a:p>
            <a:pPr marL="0" indent="0" algn="l">
              <a:lnSpc>
                <a:spcPts val="1700"/>
              </a:lnSpc>
              <a:buNone/>
            </a:pPr>
            <a:r>
              <a:rPr lang="en-US" dirty="0">
                <a:solidFill>
                  <a:srgbClr val="405449"/>
                </a:solidFill>
                <a:latin typeface="Nobile" pitchFamily="34" charset="0"/>
                <a:ea typeface="Nobile" pitchFamily="34" charset="-122"/>
                <a:cs typeface="Nobile" pitchFamily="34" charset="-120"/>
              </a:rPr>
              <a:t>To find the network and geographical location of targeted domain</a:t>
            </a:r>
            <a:endParaRPr lang="en-US" dirty="0"/>
          </a:p>
        </p:txBody>
      </p:sp>
      <p:sp>
        <p:nvSpPr>
          <p:cNvPr id="4" name="Text 2"/>
          <p:cNvSpPr/>
          <p:nvPr/>
        </p:nvSpPr>
        <p:spPr>
          <a:xfrm>
            <a:off x="485894" y="1596152"/>
            <a:ext cx="6659999" cy="222052"/>
          </a:xfrm>
          <a:prstGeom prst="rect">
            <a:avLst/>
          </a:prstGeom>
          <a:noFill/>
          <a:ln/>
        </p:spPr>
        <p:txBody>
          <a:bodyPr wrap="none" lIns="0" tIns="0" rIns="0" bIns="0" rtlCol="0" anchor="t"/>
          <a:lstStyle/>
          <a:p>
            <a:pPr marL="0" indent="0" algn="l">
              <a:lnSpc>
                <a:spcPts val="1700"/>
              </a:lnSpc>
              <a:buNone/>
            </a:pPr>
            <a:r>
              <a:rPr lang="en-US" sz="1600" b="1" dirty="0">
                <a:solidFill>
                  <a:srgbClr val="405449"/>
                </a:solidFill>
                <a:latin typeface="Nobile" pitchFamily="34" charset="0"/>
                <a:ea typeface="Nobile" pitchFamily="34" charset="-122"/>
                <a:cs typeface="Nobile" pitchFamily="34" charset="-120"/>
              </a:rPr>
              <a:t>ping -c 1 testphp.vulnweb.com</a:t>
            </a:r>
            <a:endParaRPr lang="en-US" sz="1600" dirty="0"/>
          </a:p>
        </p:txBody>
      </p:sp>
      <p:sp>
        <p:nvSpPr>
          <p:cNvPr id="5" name="Text 3"/>
          <p:cNvSpPr/>
          <p:nvPr/>
        </p:nvSpPr>
        <p:spPr>
          <a:xfrm>
            <a:off x="485894" y="1943100"/>
            <a:ext cx="6659999" cy="444103"/>
          </a:xfrm>
          <a:prstGeom prst="rect">
            <a:avLst/>
          </a:prstGeom>
          <a:noFill/>
          <a:ln/>
        </p:spPr>
        <p:txBody>
          <a:bodyPr wrap="square" lIns="0" tIns="0" rIns="0" bIns="0" rtlCol="0" anchor="t"/>
          <a:lstStyle/>
          <a:p>
            <a:pPr marL="0" indent="0" algn="l">
              <a:lnSpc>
                <a:spcPts val="1700"/>
              </a:lnSpc>
              <a:buNone/>
            </a:pPr>
            <a:r>
              <a:rPr lang="en-US" dirty="0">
                <a:solidFill>
                  <a:srgbClr val="438951"/>
                </a:solidFill>
                <a:latin typeface="Nobile" pitchFamily="34" charset="0"/>
                <a:ea typeface="Nobile" pitchFamily="34" charset="-122"/>
                <a:cs typeface="Nobile" pitchFamily="34" charset="-120"/>
              </a:rPr>
              <a:t>Sends a single Internet Control Message Protocol (ICMP) echo request to check connectivity and measure response time to the target domain.</a:t>
            </a:r>
            <a:endParaRPr lang="en-US" dirty="0"/>
          </a:p>
        </p:txBody>
      </p:sp>
      <p:sp>
        <p:nvSpPr>
          <p:cNvPr id="6" name="Text 4"/>
          <p:cNvSpPr/>
          <p:nvPr/>
        </p:nvSpPr>
        <p:spPr>
          <a:xfrm>
            <a:off x="485894" y="2512100"/>
            <a:ext cx="6659999" cy="222052"/>
          </a:xfrm>
          <a:prstGeom prst="rect">
            <a:avLst/>
          </a:prstGeom>
          <a:noFill/>
          <a:ln/>
        </p:spPr>
        <p:txBody>
          <a:bodyPr wrap="none" lIns="0" tIns="0" rIns="0" bIns="0" rtlCol="0" anchor="t"/>
          <a:lstStyle/>
          <a:p>
            <a:pPr marL="0" indent="0" algn="l">
              <a:lnSpc>
                <a:spcPts val="1700"/>
              </a:lnSpc>
              <a:buNone/>
            </a:pPr>
            <a:endParaRPr lang="en-US" sz="1050" dirty="0"/>
          </a:p>
        </p:txBody>
      </p:sp>
      <p:sp>
        <p:nvSpPr>
          <p:cNvPr id="7" name="Text 5"/>
          <p:cNvSpPr/>
          <p:nvPr/>
        </p:nvSpPr>
        <p:spPr>
          <a:xfrm>
            <a:off x="485894" y="2859048"/>
            <a:ext cx="6659999" cy="222052"/>
          </a:xfrm>
          <a:prstGeom prst="rect">
            <a:avLst/>
          </a:prstGeom>
          <a:noFill/>
          <a:ln/>
        </p:spPr>
        <p:txBody>
          <a:bodyPr wrap="none" lIns="0" tIns="0" rIns="0" bIns="0" rtlCol="0" anchor="t"/>
          <a:lstStyle/>
          <a:p>
            <a:pPr marL="0" indent="0" algn="l">
              <a:lnSpc>
                <a:spcPts val="1700"/>
              </a:lnSpc>
              <a:buNone/>
            </a:pPr>
            <a:endParaRPr lang="en-US" sz="1050" dirty="0"/>
          </a:p>
        </p:txBody>
      </p:sp>
      <p:sp>
        <p:nvSpPr>
          <p:cNvPr id="8" name="Text 6"/>
          <p:cNvSpPr/>
          <p:nvPr/>
        </p:nvSpPr>
        <p:spPr>
          <a:xfrm>
            <a:off x="485894" y="3205996"/>
            <a:ext cx="6659999" cy="222052"/>
          </a:xfrm>
          <a:prstGeom prst="rect">
            <a:avLst/>
          </a:prstGeom>
          <a:noFill/>
          <a:ln/>
        </p:spPr>
        <p:txBody>
          <a:bodyPr wrap="none" lIns="0" tIns="0" rIns="0" bIns="0" rtlCol="0" anchor="t"/>
          <a:lstStyle/>
          <a:p>
            <a:pPr marL="0" indent="0" algn="l">
              <a:lnSpc>
                <a:spcPts val="1700"/>
              </a:lnSpc>
              <a:buNone/>
            </a:pPr>
            <a:r>
              <a:rPr lang="en-US" sz="1600" b="1" dirty="0">
                <a:solidFill>
                  <a:srgbClr val="405449"/>
                </a:solidFill>
                <a:latin typeface="Nobile" pitchFamily="34" charset="0"/>
                <a:ea typeface="Nobile" pitchFamily="34" charset="-122"/>
                <a:cs typeface="Nobile" pitchFamily="34" charset="-120"/>
              </a:rPr>
              <a:t>whois $(dig +short testphp.vulnweb.com)</a:t>
            </a:r>
            <a:endParaRPr lang="en-US" sz="1600" dirty="0"/>
          </a:p>
        </p:txBody>
      </p:sp>
      <p:sp>
        <p:nvSpPr>
          <p:cNvPr id="9" name="Text 7"/>
          <p:cNvSpPr/>
          <p:nvPr/>
        </p:nvSpPr>
        <p:spPr>
          <a:xfrm>
            <a:off x="485894" y="3552944"/>
            <a:ext cx="6659999" cy="444103"/>
          </a:xfrm>
          <a:prstGeom prst="rect">
            <a:avLst/>
          </a:prstGeom>
          <a:noFill/>
          <a:ln/>
        </p:spPr>
        <p:txBody>
          <a:bodyPr wrap="square" lIns="0" tIns="0" rIns="0" bIns="0" rtlCol="0" anchor="t"/>
          <a:lstStyle/>
          <a:p>
            <a:pPr marL="0" indent="0" algn="l">
              <a:lnSpc>
                <a:spcPts val="1700"/>
              </a:lnSpc>
              <a:buNone/>
            </a:pPr>
            <a:r>
              <a:rPr lang="en-US" dirty="0">
                <a:solidFill>
                  <a:srgbClr val="438951"/>
                </a:solidFill>
                <a:latin typeface="Nobile" pitchFamily="34" charset="0"/>
                <a:ea typeface="Nobile" pitchFamily="34" charset="-122"/>
                <a:cs typeface="Nobile" pitchFamily="34" charset="-120"/>
              </a:rPr>
              <a:t>Retrieves WHOIS information (domain registration data, nameservers, registrant details) for the target domain's IP address.</a:t>
            </a:r>
            <a:endParaRPr lang="en-US" dirty="0"/>
          </a:p>
        </p:txBody>
      </p:sp>
      <p:sp>
        <p:nvSpPr>
          <p:cNvPr id="10" name="Text 8"/>
          <p:cNvSpPr/>
          <p:nvPr/>
        </p:nvSpPr>
        <p:spPr>
          <a:xfrm>
            <a:off x="485894" y="4121944"/>
            <a:ext cx="6659999" cy="222052"/>
          </a:xfrm>
          <a:prstGeom prst="rect">
            <a:avLst/>
          </a:prstGeom>
          <a:noFill/>
          <a:ln/>
        </p:spPr>
        <p:txBody>
          <a:bodyPr wrap="none" lIns="0" tIns="0" rIns="0" bIns="0" rtlCol="0" anchor="t"/>
          <a:lstStyle/>
          <a:p>
            <a:pPr marL="0" indent="0" algn="l">
              <a:lnSpc>
                <a:spcPts val="1700"/>
              </a:lnSpc>
              <a:buNone/>
            </a:pPr>
            <a:endParaRPr lang="en-US" sz="1050" dirty="0"/>
          </a:p>
        </p:txBody>
      </p:sp>
      <p:sp>
        <p:nvSpPr>
          <p:cNvPr id="11" name="Text 9"/>
          <p:cNvSpPr/>
          <p:nvPr/>
        </p:nvSpPr>
        <p:spPr>
          <a:xfrm>
            <a:off x="485894" y="4468892"/>
            <a:ext cx="6659999" cy="222052"/>
          </a:xfrm>
          <a:prstGeom prst="rect">
            <a:avLst/>
          </a:prstGeom>
          <a:noFill/>
          <a:ln/>
        </p:spPr>
        <p:txBody>
          <a:bodyPr wrap="none" lIns="0" tIns="0" rIns="0" bIns="0" rtlCol="0" anchor="t"/>
          <a:lstStyle/>
          <a:p>
            <a:pPr marL="0" indent="0" algn="l">
              <a:lnSpc>
                <a:spcPts val="1700"/>
              </a:lnSpc>
              <a:buNone/>
            </a:pPr>
            <a:endParaRPr lang="en-US" sz="1050" dirty="0"/>
          </a:p>
        </p:txBody>
      </p:sp>
      <p:sp>
        <p:nvSpPr>
          <p:cNvPr id="12" name="Text 10"/>
          <p:cNvSpPr/>
          <p:nvPr/>
        </p:nvSpPr>
        <p:spPr>
          <a:xfrm>
            <a:off x="485894" y="4815840"/>
            <a:ext cx="6659999" cy="222052"/>
          </a:xfrm>
          <a:prstGeom prst="rect">
            <a:avLst/>
          </a:prstGeom>
          <a:noFill/>
          <a:ln/>
        </p:spPr>
        <p:txBody>
          <a:bodyPr wrap="none" lIns="0" tIns="0" rIns="0" bIns="0" rtlCol="0" anchor="t"/>
          <a:lstStyle/>
          <a:p>
            <a:pPr marL="0" indent="0" algn="l">
              <a:lnSpc>
                <a:spcPts val="1700"/>
              </a:lnSpc>
              <a:buNone/>
            </a:pPr>
            <a:r>
              <a:rPr lang="en-US" b="1" dirty="0">
                <a:solidFill>
                  <a:srgbClr val="405449"/>
                </a:solidFill>
                <a:latin typeface="Nobile" pitchFamily="34" charset="0"/>
                <a:ea typeface="Nobile" pitchFamily="34" charset="-122"/>
                <a:cs typeface="Nobile" pitchFamily="34" charset="-120"/>
              </a:rPr>
              <a:t>curl ipinfo.io/$(dig +short testphp.vulnweb.com)</a:t>
            </a:r>
            <a:endParaRPr lang="en-US" dirty="0"/>
          </a:p>
        </p:txBody>
      </p:sp>
      <p:sp>
        <p:nvSpPr>
          <p:cNvPr id="13" name="Text 11"/>
          <p:cNvSpPr/>
          <p:nvPr/>
        </p:nvSpPr>
        <p:spPr>
          <a:xfrm>
            <a:off x="485894" y="5162788"/>
            <a:ext cx="6659999" cy="444103"/>
          </a:xfrm>
          <a:prstGeom prst="rect">
            <a:avLst/>
          </a:prstGeom>
          <a:noFill/>
          <a:ln/>
        </p:spPr>
        <p:txBody>
          <a:bodyPr wrap="square" lIns="0" tIns="0" rIns="0" bIns="0" rtlCol="0" anchor="t"/>
          <a:lstStyle/>
          <a:p>
            <a:pPr marL="0" indent="0" algn="l">
              <a:lnSpc>
                <a:spcPts val="1700"/>
              </a:lnSpc>
              <a:buNone/>
            </a:pPr>
            <a:r>
              <a:rPr lang="en-US" dirty="0">
                <a:solidFill>
                  <a:srgbClr val="438951"/>
                </a:solidFill>
                <a:latin typeface="Nobile" pitchFamily="34" charset="0"/>
                <a:ea typeface="Nobile" pitchFamily="34" charset="-122"/>
                <a:cs typeface="Nobile" pitchFamily="34" charset="-120"/>
              </a:rPr>
              <a:t>Fetches geographical information (e.g., city, region, country, ISP) for the resolved IP address of the target domain from ipinfo.io.</a:t>
            </a:r>
            <a:endParaRPr lang="en-US" dirty="0"/>
          </a:p>
        </p:txBody>
      </p:sp>
      <p:pic>
        <p:nvPicPr>
          <p:cNvPr id="14" name="Image 0" descr="preencoded.png"/>
          <p:cNvPicPr>
            <a:picLocks noChangeAspect="1"/>
          </p:cNvPicPr>
          <p:nvPr/>
        </p:nvPicPr>
        <p:blipFill>
          <a:blip r:embed="rId3"/>
          <a:stretch>
            <a:fillRect/>
          </a:stretch>
        </p:blipFill>
        <p:spPr>
          <a:xfrm>
            <a:off x="8655963" y="1627346"/>
            <a:ext cx="4332327" cy="3618428"/>
          </a:xfrm>
          <a:prstGeom prst="rect">
            <a:avLst/>
          </a:prstGeom>
        </p:spPr>
      </p:pic>
      <p:pic>
        <p:nvPicPr>
          <p:cNvPr id="15" name="Image 1" descr="preencoded.png"/>
          <p:cNvPicPr>
            <a:picLocks noChangeAspect="1"/>
          </p:cNvPicPr>
          <p:nvPr/>
        </p:nvPicPr>
        <p:blipFill>
          <a:blip r:embed="rId4"/>
          <a:stretch>
            <a:fillRect/>
          </a:stretch>
        </p:blipFill>
        <p:spPr>
          <a:xfrm>
            <a:off x="7492127" y="5401866"/>
            <a:ext cx="7015443" cy="26912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7956" y="620197"/>
            <a:ext cx="11765875" cy="703659"/>
          </a:xfrm>
          <a:prstGeom prst="rect">
            <a:avLst/>
          </a:prstGeom>
          <a:noFill/>
          <a:ln/>
        </p:spPr>
        <p:txBody>
          <a:bodyPr wrap="none" lIns="0" tIns="0" rIns="0" bIns="0" rtlCol="0" anchor="t"/>
          <a:lstStyle/>
          <a:p>
            <a:pPr marL="0" indent="0" algn="l">
              <a:lnSpc>
                <a:spcPts val="5500"/>
              </a:lnSpc>
              <a:buNone/>
            </a:pPr>
            <a:r>
              <a:rPr lang="en-US" sz="4400" b="1" dirty="0">
                <a:solidFill>
                  <a:srgbClr val="3B4540"/>
                </a:solidFill>
                <a:latin typeface="Fraunces Extra Bold" pitchFamily="34" charset="0"/>
                <a:ea typeface="Fraunces Extra Bold" pitchFamily="34" charset="-122"/>
                <a:cs typeface="Fraunces Extra Bold" pitchFamily="34" charset="-120"/>
              </a:rPr>
              <a:t>Essential Penetration Testing Commands</a:t>
            </a:r>
            <a:endParaRPr lang="en-US" sz="4400" dirty="0"/>
          </a:p>
        </p:txBody>
      </p:sp>
      <p:sp>
        <p:nvSpPr>
          <p:cNvPr id="3" name="Text 1"/>
          <p:cNvSpPr/>
          <p:nvPr/>
        </p:nvSpPr>
        <p:spPr>
          <a:xfrm>
            <a:off x="787956" y="1774150"/>
            <a:ext cx="13054489" cy="360164"/>
          </a:xfrm>
          <a:prstGeom prst="rect">
            <a:avLst/>
          </a:prstGeom>
          <a:noFill/>
          <a:ln/>
        </p:spPr>
        <p:txBody>
          <a:bodyPr wrap="none" lIns="0" tIns="0" rIns="0" bIns="0" rtlCol="0" anchor="t"/>
          <a:lstStyle/>
          <a:p>
            <a:pPr marL="0" indent="0" algn="l">
              <a:lnSpc>
                <a:spcPts val="2800"/>
              </a:lnSpc>
              <a:buNone/>
            </a:pPr>
            <a:r>
              <a:rPr lang="en-US" sz="1750" dirty="0">
                <a:solidFill>
                  <a:srgbClr val="405449"/>
                </a:solidFill>
                <a:latin typeface="Nobile" pitchFamily="34" charset="0"/>
                <a:ea typeface="Nobile" pitchFamily="34" charset="-122"/>
                <a:cs typeface="Nobile" pitchFamily="34" charset="-120"/>
              </a:rPr>
              <a:t>These commands are crucial for actively gathering information and scanning the target web server.</a:t>
            </a:r>
            <a:endParaRPr lang="en-US" sz="1750" dirty="0"/>
          </a:p>
        </p:txBody>
      </p:sp>
      <p:sp>
        <p:nvSpPr>
          <p:cNvPr id="4" name="Text 2"/>
          <p:cNvSpPr/>
          <p:nvPr/>
        </p:nvSpPr>
        <p:spPr>
          <a:xfrm>
            <a:off x="787956" y="2590086"/>
            <a:ext cx="5116592" cy="360164"/>
          </a:xfrm>
          <a:prstGeom prst="rect">
            <a:avLst/>
          </a:prstGeom>
          <a:noFill/>
          <a:ln/>
        </p:spPr>
        <p:txBody>
          <a:bodyPr wrap="none" lIns="0" tIns="0" rIns="0" bIns="0" rtlCol="0" anchor="t"/>
          <a:lstStyle/>
          <a:p>
            <a:pPr marL="0" indent="0" algn="l">
              <a:lnSpc>
                <a:spcPts val="2800"/>
              </a:lnSpc>
              <a:buNone/>
            </a:pPr>
            <a:endParaRPr lang="en-US" sz="1750" dirty="0"/>
          </a:p>
        </p:txBody>
      </p:sp>
      <p:sp>
        <p:nvSpPr>
          <p:cNvPr id="5" name="Text 3"/>
          <p:cNvSpPr/>
          <p:nvPr/>
        </p:nvSpPr>
        <p:spPr>
          <a:xfrm>
            <a:off x="787956" y="3152775"/>
            <a:ext cx="5116592" cy="360164"/>
          </a:xfrm>
          <a:prstGeom prst="rect">
            <a:avLst/>
          </a:prstGeom>
          <a:noFill/>
          <a:ln/>
        </p:spPr>
        <p:txBody>
          <a:bodyPr wrap="none" lIns="0" tIns="0" rIns="0" bIns="0" rtlCol="0" anchor="t"/>
          <a:lstStyle/>
          <a:p>
            <a:pPr marL="0" indent="0" algn="l">
              <a:lnSpc>
                <a:spcPts val="2800"/>
              </a:lnSpc>
              <a:buNone/>
            </a:pPr>
            <a:r>
              <a:rPr lang="en-US" sz="1750" b="1" dirty="0">
                <a:solidFill>
                  <a:srgbClr val="3B4540"/>
                </a:solidFill>
                <a:latin typeface="Nobile" pitchFamily="34" charset="0"/>
                <a:ea typeface="Nobile" pitchFamily="34" charset="-122"/>
                <a:cs typeface="Nobile" pitchFamily="34" charset="-120"/>
              </a:rPr>
              <a:t>nmap -O -sS -Pn testphp.vulnweb.com</a:t>
            </a:r>
            <a:endParaRPr lang="en-US" sz="1750" dirty="0"/>
          </a:p>
        </p:txBody>
      </p:sp>
      <p:sp>
        <p:nvSpPr>
          <p:cNvPr id="6" name="Text 4"/>
          <p:cNvSpPr/>
          <p:nvPr/>
        </p:nvSpPr>
        <p:spPr>
          <a:xfrm>
            <a:off x="787956" y="3715464"/>
            <a:ext cx="5116592" cy="720328"/>
          </a:xfrm>
          <a:prstGeom prst="rect">
            <a:avLst/>
          </a:prstGeom>
          <a:noFill/>
          <a:ln/>
        </p:spPr>
        <p:txBody>
          <a:bodyPr wrap="square" lIns="0" tIns="0" rIns="0" bIns="0" rtlCol="0" anchor="t"/>
          <a:lstStyle/>
          <a:p>
            <a:pPr marL="0" indent="0" algn="l">
              <a:lnSpc>
                <a:spcPts val="2800"/>
              </a:lnSpc>
              <a:buNone/>
            </a:pPr>
            <a:r>
              <a:rPr lang="en-US" sz="1750" dirty="0">
                <a:solidFill>
                  <a:srgbClr val="438951"/>
                </a:solidFill>
                <a:latin typeface="Nobile" pitchFamily="34" charset="0"/>
                <a:ea typeface="Nobile" pitchFamily="34" charset="-122"/>
                <a:cs typeface="Nobile" pitchFamily="34" charset="-120"/>
              </a:rPr>
              <a:t>Checks the web server to find its operating system and open connections.</a:t>
            </a:r>
            <a:endParaRPr lang="en-US" sz="1750" dirty="0"/>
          </a:p>
        </p:txBody>
      </p:sp>
      <p:sp>
        <p:nvSpPr>
          <p:cNvPr id="7" name="Text 5"/>
          <p:cNvSpPr/>
          <p:nvPr/>
        </p:nvSpPr>
        <p:spPr>
          <a:xfrm>
            <a:off x="787956" y="4638318"/>
            <a:ext cx="5116592" cy="360164"/>
          </a:xfrm>
          <a:prstGeom prst="rect">
            <a:avLst/>
          </a:prstGeom>
          <a:noFill/>
          <a:ln/>
        </p:spPr>
        <p:txBody>
          <a:bodyPr wrap="none" lIns="0" tIns="0" rIns="0" bIns="0" rtlCol="0" anchor="t"/>
          <a:lstStyle/>
          <a:p>
            <a:pPr marL="0" indent="0" algn="l">
              <a:lnSpc>
                <a:spcPts val="2800"/>
              </a:lnSpc>
              <a:buNone/>
            </a:pPr>
            <a:endParaRPr lang="en-US" sz="1750" dirty="0"/>
          </a:p>
        </p:txBody>
      </p:sp>
      <p:sp>
        <p:nvSpPr>
          <p:cNvPr id="8" name="Text 6"/>
          <p:cNvSpPr/>
          <p:nvPr/>
        </p:nvSpPr>
        <p:spPr>
          <a:xfrm>
            <a:off x="787956" y="5201007"/>
            <a:ext cx="5116592" cy="360164"/>
          </a:xfrm>
          <a:prstGeom prst="rect">
            <a:avLst/>
          </a:prstGeom>
          <a:noFill/>
          <a:ln/>
        </p:spPr>
        <p:txBody>
          <a:bodyPr wrap="none" lIns="0" tIns="0" rIns="0" bIns="0" rtlCol="0" anchor="t"/>
          <a:lstStyle/>
          <a:p>
            <a:pPr marL="0" indent="0" algn="l">
              <a:lnSpc>
                <a:spcPts val="2800"/>
              </a:lnSpc>
              <a:buNone/>
            </a:pPr>
            <a:endParaRPr lang="en-US" sz="1750" dirty="0"/>
          </a:p>
        </p:txBody>
      </p:sp>
      <p:sp>
        <p:nvSpPr>
          <p:cNvPr id="9" name="Text 7"/>
          <p:cNvSpPr/>
          <p:nvPr/>
        </p:nvSpPr>
        <p:spPr>
          <a:xfrm>
            <a:off x="787956" y="5763697"/>
            <a:ext cx="5116592" cy="360164"/>
          </a:xfrm>
          <a:prstGeom prst="rect">
            <a:avLst/>
          </a:prstGeom>
          <a:noFill/>
          <a:ln/>
        </p:spPr>
        <p:txBody>
          <a:bodyPr wrap="none" lIns="0" tIns="0" rIns="0" bIns="0" rtlCol="0" anchor="t"/>
          <a:lstStyle/>
          <a:p>
            <a:pPr marL="0" indent="0" algn="l">
              <a:lnSpc>
                <a:spcPts val="2800"/>
              </a:lnSpc>
              <a:buNone/>
            </a:pPr>
            <a:r>
              <a:rPr lang="en-US" sz="1750" b="1" dirty="0">
                <a:solidFill>
                  <a:srgbClr val="3B4540"/>
                </a:solidFill>
                <a:latin typeface="Nobile" pitchFamily="34" charset="0"/>
                <a:ea typeface="Nobile" pitchFamily="34" charset="-122"/>
                <a:cs typeface="Nobile" pitchFamily="34" charset="-120"/>
              </a:rPr>
              <a:t>curl -I </a:t>
            </a:r>
            <a:r>
              <a:rPr lang="en-US" sz="1750" b="1" u="sng" dirty="0">
                <a:solidFill>
                  <a:srgbClr val="3B4540"/>
                </a:solidFill>
                <a:latin typeface="Nobile" pitchFamily="34" charset="0"/>
                <a:ea typeface="Nobile" pitchFamily="34" charset="-122"/>
                <a:cs typeface="Nobile" pitchFamily="34" charset="-120"/>
                <a:hlinkClick r:id="rId3">
                  <a:extLst>
                    <a:ext uri="{A12FA001-AC4F-418D-AE19-62706E023703}">
                      <ahyp:hlinkClr xmlns:ahyp="http://schemas.microsoft.com/office/drawing/2018/hyperlinkcolor" val="tx"/>
                    </a:ext>
                  </a:extLst>
                </a:hlinkClick>
              </a:rPr>
              <a:t>http://testphp.vulnweb.com</a:t>
            </a:r>
            <a:endParaRPr lang="en-US" sz="1750" dirty="0"/>
          </a:p>
        </p:txBody>
      </p:sp>
      <p:sp>
        <p:nvSpPr>
          <p:cNvPr id="10" name="Text 8"/>
          <p:cNvSpPr/>
          <p:nvPr/>
        </p:nvSpPr>
        <p:spPr>
          <a:xfrm>
            <a:off x="787956" y="6326386"/>
            <a:ext cx="5116592" cy="1080492"/>
          </a:xfrm>
          <a:prstGeom prst="rect">
            <a:avLst/>
          </a:prstGeom>
          <a:noFill/>
          <a:ln/>
        </p:spPr>
        <p:txBody>
          <a:bodyPr wrap="square" lIns="0" tIns="0" rIns="0" bIns="0" rtlCol="0" anchor="t"/>
          <a:lstStyle/>
          <a:p>
            <a:pPr marL="0" indent="0" algn="l">
              <a:lnSpc>
                <a:spcPts val="2800"/>
              </a:lnSpc>
              <a:buNone/>
            </a:pPr>
            <a:r>
              <a:rPr lang="en-US" sz="1750" dirty="0">
                <a:solidFill>
                  <a:srgbClr val="438951"/>
                </a:solidFill>
                <a:latin typeface="Nobile" pitchFamily="34" charset="0"/>
                <a:ea typeface="Nobile" pitchFamily="34" charset="-122"/>
                <a:cs typeface="Nobile" pitchFamily="34" charset="-120"/>
              </a:rPr>
              <a:t>Gets HTTP header information from the website, which shows what web server software it uses.</a:t>
            </a:r>
            <a:endParaRPr lang="en-US" sz="1750" dirty="0"/>
          </a:p>
        </p:txBody>
      </p:sp>
      <p:pic>
        <p:nvPicPr>
          <p:cNvPr id="11" name="Image 0" descr="preencoded.png"/>
          <p:cNvPicPr>
            <a:picLocks noChangeAspect="1"/>
          </p:cNvPicPr>
          <p:nvPr/>
        </p:nvPicPr>
        <p:blipFill>
          <a:blip r:embed="rId4"/>
          <a:stretch>
            <a:fillRect/>
          </a:stretch>
        </p:blipFill>
        <p:spPr>
          <a:xfrm>
            <a:off x="6461522" y="2640806"/>
            <a:ext cx="7388423" cy="2115860"/>
          </a:xfrm>
          <a:prstGeom prst="rect">
            <a:avLst/>
          </a:prstGeom>
        </p:spPr>
      </p:pic>
      <p:pic>
        <p:nvPicPr>
          <p:cNvPr id="12" name="Image 1" descr="preencoded.png"/>
          <p:cNvPicPr>
            <a:picLocks noChangeAspect="1"/>
          </p:cNvPicPr>
          <p:nvPr/>
        </p:nvPicPr>
        <p:blipFill>
          <a:blip r:embed="rId5"/>
          <a:stretch>
            <a:fillRect/>
          </a:stretch>
        </p:blipFill>
        <p:spPr>
          <a:xfrm>
            <a:off x="6461522" y="5009912"/>
            <a:ext cx="6698456" cy="2026325"/>
          </a:xfrm>
          <a:prstGeom prst="rect">
            <a:avLst/>
          </a:prstGeom>
        </p:spPr>
      </p:pic>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D975FD3E-1E27-4762-C65E-7388B30D371C}"/>
                  </a:ext>
                </a:extLst>
              </p14:cNvPr>
              <p14:cNvContentPartPr/>
              <p14:nvPr/>
            </p14:nvContentPartPr>
            <p14:xfrm>
              <a:off x="12910046" y="7781657"/>
              <a:ext cx="1600560" cy="296640"/>
            </p14:xfrm>
          </p:contentPart>
        </mc:Choice>
        <mc:Fallback>
          <p:pic>
            <p:nvPicPr>
              <p:cNvPr id="13" name="Ink 12">
                <a:extLst>
                  <a:ext uri="{FF2B5EF4-FFF2-40B4-BE49-F238E27FC236}">
                    <a16:creationId xmlns:a16="http://schemas.microsoft.com/office/drawing/2014/main" id="{D975FD3E-1E27-4762-C65E-7388B30D371C}"/>
                  </a:ext>
                </a:extLst>
              </p:cNvPr>
              <p:cNvPicPr/>
              <p:nvPr/>
            </p:nvPicPr>
            <p:blipFill>
              <a:blip r:embed="rId7"/>
              <a:stretch>
                <a:fillRect/>
              </a:stretch>
            </p:blipFill>
            <p:spPr>
              <a:xfrm>
                <a:off x="12847406" y="7718657"/>
                <a:ext cx="1726200" cy="42228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827</Words>
  <Application>Microsoft Office PowerPoint</Application>
  <PresentationFormat>Custom</PresentationFormat>
  <Paragraphs>102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Consolas</vt:lpstr>
      <vt:lpstr>Arial</vt:lpstr>
      <vt:lpstr>Fraunces Extra Bold</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Dhanni Koul</cp:lastModifiedBy>
  <cp:revision>5</cp:revision>
  <dcterms:created xsi:type="dcterms:W3CDTF">2025-07-30T07:56:33Z</dcterms:created>
  <dcterms:modified xsi:type="dcterms:W3CDTF">2025-07-30T15:35:41Z</dcterms:modified>
</cp:coreProperties>
</file>